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E329F-BF6A-460B-816F-DD228BCE5317}" v="11" dt="2024-02-20T15:25:2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 Pant" userId="ed31bcbd5e26db60" providerId="LiveId" clId="{DA2E329F-BF6A-460B-816F-DD228BCE5317}"/>
    <pc:docChg chg="undo custSel addSld delSld modSld">
      <pc:chgData name="Puja Pant" userId="ed31bcbd5e26db60" providerId="LiveId" clId="{DA2E329F-BF6A-460B-816F-DD228BCE5317}" dt="2024-02-20T15:25:47.372" v="433" actId="47"/>
      <pc:docMkLst>
        <pc:docMk/>
      </pc:docMkLst>
      <pc:sldChg chg="modSp mod">
        <pc:chgData name="Puja Pant" userId="ed31bcbd5e26db60" providerId="LiveId" clId="{DA2E329F-BF6A-460B-816F-DD228BCE5317}" dt="2024-02-20T12:26:28.416" v="189" actId="20577"/>
        <pc:sldMkLst>
          <pc:docMk/>
          <pc:sldMk cId="1129007970" sldId="256"/>
        </pc:sldMkLst>
        <pc:spChg chg="mod">
          <ac:chgData name="Puja Pant" userId="ed31bcbd5e26db60" providerId="LiveId" clId="{DA2E329F-BF6A-460B-816F-DD228BCE5317}" dt="2024-02-20T12:26:16.880" v="161" actId="20577"/>
          <ac:spMkLst>
            <pc:docMk/>
            <pc:sldMk cId="1129007970" sldId="256"/>
            <ac:spMk id="2" creationId="{B805D4A0-9F3F-440C-5A58-849B8E31C769}"/>
          </ac:spMkLst>
        </pc:spChg>
        <pc:spChg chg="mod">
          <ac:chgData name="Puja Pant" userId="ed31bcbd5e26db60" providerId="LiveId" clId="{DA2E329F-BF6A-460B-816F-DD228BCE5317}" dt="2024-02-20T12:26:28.416" v="189" actId="20577"/>
          <ac:spMkLst>
            <pc:docMk/>
            <pc:sldMk cId="1129007970" sldId="256"/>
            <ac:spMk id="3" creationId="{DDF91AF1-DFF8-F788-B728-638EF8B56C3F}"/>
          </ac:spMkLst>
        </pc:spChg>
      </pc:sldChg>
      <pc:sldChg chg="del">
        <pc:chgData name="Puja Pant" userId="ed31bcbd5e26db60" providerId="LiveId" clId="{DA2E329F-BF6A-460B-816F-DD228BCE5317}" dt="2024-02-20T12:20:53.480" v="50" actId="2696"/>
        <pc:sldMkLst>
          <pc:docMk/>
          <pc:sldMk cId="2649658954" sldId="257"/>
        </pc:sldMkLst>
      </pc:sldChg>
      <pc:sldChg chg="modSp mod">
        <pc:chgData name="Puja Pant" userId="ed31bcbd5e26db60" providerId="LiveId" clId="{DA2E329F-BF6A-460B-816F-DD228BCE5317}" dt="2024-02-20T12:01:04.935" v="49" actId="20577"/>
        <pc:sldMkLst>
          <pc:docMk/>
          <pc:sldMk cId="3421102575" sldId="259"/>
        </pc:sldMkLst>
        <pc:spChg chg="mod">
          <ac:chgData name="Puja Pant" userId="ed31bcbd5e26db60" providerId="LiveId" clId="{DA2E329F-BF6A-460B-816F-DD228BCE5317}" dt="2024-02-20T12:01:04.935" v="49" actId="20577"/>
          <ac:spMkLst>
            <pc:docMk/>
            <pc:sldMk cId="3421102575" sldId="259"/>
            <ac:spMk id="3" creationId="{4D21A936-F5C3-8F8A-188D-A2C1773AE2C8}"/>
          </ac:spMkLst>
        </pc:spChg>
      </pc:sldChg>
      <pc:sldChg chg="modSp del mod">
        <pc:chgData name="Puja Pant" userId="ed31bcbd5e26db60" providerId="LiveId" clId="{DA2E329F-BF6A-460B-816F-DD228BCE5317}" dt="2024-02-20T15:25:47.372" v="433" actId="47"/>
        <pc:sldMkLst>
          <pc:docMk/>
          <pc:sldMk cId="1762689005" sldId="260"/>
        </pc:sldMkLst>
        <pc:spChg chg="mod">
          <ac:chgData name="Puja Pant" userId="ed31bcbd5e26db60" providerId="LiveId" clId="{DA2E329F-BF6A-460B-816F-DD228BCE5317}" dt="2024-02-19T17:04:49.728" v="5" actId="20577"/>
          <ac:spMkLst>
            <pc:docMk/>
            <pc:sldMk cId="1762689005" sldId="260"/>
            <ac:spMk id="3" creationId="{9BDF0E43-19A5-5D24-0451-E67DC747CBFA}"/>
          </ac:spMkLst>
        </pc:spChg>
        <pc:spChg chg="mod">
          <ac:chgData name="Puja Pant" userId="ed31bcbd5e26db60" providerId="LiveId" clId="{DA2E329F-BF6A-460B-816F-DD228BCE5317}" dt="2024-02-20T12:34:50.938" v="253" actId="20577"/>
          <ac:spMkLst>
            <pc:docMk/>
            <pc:sldMk cId="1762689005" sldId="260"/>
            <ac:spMk id="4" creationId="{835A797F-5EF9-E84E-02D9-EF646D7FE2AC}"/>
          </ac:spMkLst>
        </pc:spChg>
        <pc:spChg chg="mod">
          <ac:chgData name="Puja Pant" userId="ed31bcbd5e26db60" providerId="LiveId" clId="{DA2E329F-BF6A-460B-816F-DD228BCE5317}" dt="2024-02-20T12:33:31.064" v="208" actId="20577"/>
          <ac:spMkLst>
            <pc:docMk/>
            <pc:sldMk cId="1762689005" sldId="260"/>
            <ac:spMk id="5" creationId="{8960C041-3460-265D-79E6-7C1662684886}"/>
          </ac:spMkLst>
        </pc:spChg>
      </pc:sldChg>
      <pc:sldChg chg="modSp mod">
        <pc:chgData name="Puja Pant" userId="ed31bcbd5e26db60" providerId="LiveId" clId="{DA2E329F-BF6A-460B-816F-DD228BCE5317}" dt="2024-02-20T15:20:40.927" v="395" actId="20577"/>
        <pc:sldMkLst>
          <pc:docMk/>
          <pc:sldMk cId="3282447466" sldId="261"/>
        </pc:sldMkLst>
        <pc:spChg chg="mod">
          <ac:chgData name="Puja Pant" userId="ed31bcbd5e26db60" providerId="LiveId" clId="{DA2E329F-BF6A-460B-816F-DD228BCE5317}" dt="2024-02-20T15:20:40.927" v="395" actId="20577"/>
          <ac:spMkLst>
            <pc:docMk/>
            <pc:sldMk cId="3282447466" sldId="261"/>
            <ac:spMk id="3" creationId="{27C35CD2-B1B6-F305-4DF3-BBE79831D3BA}"/>
          </ac:spMkLst>
        </pc:spChg>
      </pc:sldChg>
      <pc:sldChg chg="addSp delSp modSp mod">
        <pc:chgData name="Puja Pant" userId="ed31bcbd5e26db60" providerId="LiveId" clId="{DA2E329F-BF6A-460B-816F-DD228BCE5317}" dt="2024-02-20T15:18:59.611" v="316" actId="20577"/>
        <pc:sldMkLst>
          <pc:docMk/>
          <pc:sldMk cId="1001867109" sldId="263"/>
        </pc:sldMkLst>
        <pc:spChg chg="mod">
          <ac:chgData name="Puja Pant" userId="ed31bcbd5e26db60" providerId="LiveId" clId="{DA2E329F-BF6A-460B-816F-DD228BCE5317}" dt="2024-02-20T15:18:59.611" v="316" actId="20577"/>
          <ac:spMkLst>
            <pc:docMk/>
            <pc:sldMk cId="1001867109" sldId="263"/>
            <ac:spMk id="2" creationId="{036423A1-331A-3EDD-B4FE-C559514D17F1}"/>
          </ac:spMkLst>
        </pc:spChg>
        <pc:spChg chg="del">
          <ac:chgData name="Puja Pant" userId="ed31bcbd5e26db60" providerId="LiveId" clId="{DA2E329F-BF6A-460B-816F-DD228BCE5317}" dt="2024-02-20T15:18:27.252" v="275"/>
          <ac:spMkLst>
            <pc:docMk/>
            <pc:sldMk cId="1001867109" sldId="263"/>
            <ac:spMk id="3" creationId="{A3A812E4-DB2E-368C-DFB0-D15ECD29D276}"/>
          </ac:spMkLst>
        </pc:spChg>
        <pc:picChg chg="add mod">
          <ac:chgData name="Puja Pant" userId="ed31bcbd5e26db60" providerId="LiveId" clId="{DA2E329F-BF6A-460B-816F-DD228BCE5317}" dt="2024-02-20T15:18:50.630" v="279" actId="14100"/>
          <ac:picMkLst>
            <pc:docMk/>
            <pc:sldMk cId="1001867109" sldId="263"/>
            <ac:picMk id="4" creationId="{1FED3AB5-2025-1A42-EC89-FCCB2C3896E6}"/>
          </ac:picMkLst>
        </pc:picChg>
      </pc:sldChg>
      <pc:sldChg chg="addSp delSp modSp mod">
        <pc:chgData name="Puja Pant" userId="ed31bcbd5e26db60" providerId="LiveId" clId="{DA2E329F-BF6A-460B-816F-DD228BCE5317}" dt="2024-02-20T15:19:30.051" v="349"/>
        <pc:sldMkLst>
          <pc:docMk/>
          <pc:sldMk cId="797535833" sldId="264"/>
        </pc:sldMkLst>
        <pc:spChg chg="mod">
          <ac:chgData name="Puja Pant" userId="ed31bcbd5e26db60" providerId="LiveId" clId="{DA2E329F-BF6A-460B-816F-DD228BCE5317}" dt="2024-02-20T15:19:09.467" v="348" actId="20577"/>
          <ac:spMkLst>
            <pc:docMk/>
            <pc:sldMk cId="797535833" sldId="264"/>
            <ac:spMk id="2" creationId="{9E960E44-F324-FB57-54B8-742D09550BC5}"/>
          </ac:spMkLst>
        </pc:spChg>
        <pc:spChg chg="del">
          <ac:chgData name="Puja Pant" userId="ed31bcbd5e26db60" providerId="LiveId" clId="{DA2E329F-BF6A-460B-816F-DD228BCE5317}" dt="2024-02-20T15:19:30.051" v="349"/>
          <ac:spMkLst>
            <pc:docMk/>
            <pc:sldMk cId="797535833" sldId="264"/>
            <ac:spMk id="3" creationId="{829BB785-7008-9CF4-EC8A-E3E5FD0A881A}"/>
          </ac:spMkLst>
        </pc:spChg>
        <pc:picChg chg="add mod">
          <ac:chgData name="Puja Pant" userId="ed31bcbd5e26db60" providerId="LiveId" clId="{DA2E329F-BF6A-460B-816F-DD228BCE5317}" dt="2024-02-20T15:19:30.051" v="349"/>
          <ac:picMkLst>
            <pc:docMk/>
            <pc:sldMk cId="797535833" sldId="264"/>
            <ac:picMk id="4" creationId="{5E8D8BB6-1946-684F-18EE-3870AD1B8EDB}"/>
          </ac:picMkLst>
        </pc:picChg>
      </pc:sldChg>
      <pc:sldChg chg="modSp mod">
        <pc:chgData name="Puja Pant" userId="ed31bcbd5e26db60" providerId="LiveId" clId="{DA2E329F-BF6A-460B-816F-DD228BCE5317}" dt="2024-02-20T15:20:13.201" v="392" actId="20577"/>
        <pc:sldMkLst>
          <pc:docMk/>
          <pc:sldMk cId="3616562898" sldId="265"/>
        </pc:sldMkLst>
        <pc:spChg chg="mod">
          <ac:chgData name="Puja Pant" userId="ed31bcbd5e26db60" providerId="LiveId" clId="{DA2E329F-BF6A-460B-816F-DD228BCE5317}" dt="2024-02-20T15:19:52.200" v="386" actId="20577"/>
          <ac:spMkLst>
            <pc:docMk/>
            <pc:sldMk cId="3616562898" sldId="265"/>
            <ac:spMk id="2" creationId="{47B7B758-7095-AFC0-1276-9F782754C749}"/>
          </ac:spMkLst>
        </pc:spChg>
        <pc:spChg chg="mod">
          <ac:chgData name="Puja Pant" userId="ed31bcbd5e26db60" providerId="LiveId" clId="{DA2E329F-BF6A-460B-816F-DD228BCE5317}" dt="2024-02-20T15:20:13.201" v="392" actId="20577"/>
          <ac:spMkLst>
            <pc:docMk/>
            <pc:sldMk cId="3616562898" sldId="265"/>
            <ac:spMk id="3" creationId="{65353883-0D05-679A-06B6-C94B29CA29C1}"/>
          </ac:spMkLst>
        </pc:spChg>
      </pc:sldChg>
      <pc:sldChg chg="del">
        <pc:chgData name="Puja Pant" userId="ed31bcbd5e26db60" providerId="LiveId" clId="{DA2E329F-BF6A-460B-816F-DD228BCE5317}" dt="2024-02-20T15:21:00.724" v="398" actId="47"/>
        <pc:sldMkLst>
          <pc:docMk/>
          <pc:sldMk cId="1332948755" sldId="266"/>
        </pc:sldMkLst>
      </pc:sldChg>
      <pc:sldChg chg="addSp delSp modSp new mod">
        <pc:chgData name="Puja Pant" userId="ed31bcbd5e26db60" providerId="LiveId" clId="{DA2E329F-BF6A-460B-816F-DD228BCE5317}" dt="2024-02-20T15:25:26.201" v="432"/>
        <pc:sldMkLst>
          <pc:docMk/>
          <pc:sldMk cId="3487006936" sldId="266"/>
        </pc:sldMkLst>
        <pc:spChg chg="add mod">
          <ac:chgData name="Puja Pant" userId="ed31bcbd5e26db60" providerId="LiveId" clId="{DA2E329F-BF6A-460B-816F-DD228BCE5317}" dt="2024-02-20T15:23:36.184" v="404" actId="255"/>
          <ac:spMkLst>
            <pc:docMk/>
            <pc:sldMk cId="3487006936" sldId="266"/>
            <ac:spMk id="3" creationId="{CD66BC40-5D58-CDB3-04C0-E8A873FB338E}"/>
          </ac:spMkLst>
        </pc:spChg>
        <pc:spChg chg="add mod">
          <ac:chgData name="Puja Pant" userId="ed31bcbd5e26db60" providerId="LiveId" clId="{DA2E329F-BF6A-460B-816F-DD228BCE5317}" dt="2024-02-20T15:25:24.506" v="430" actId="20578"/>
          <ac:spMkLst>
            <pc:docMk/>
            <pc:sldMk cId="3487006936" sldId="266"/>
            <ac:spMk id="5" creationId="{D45A8AFA-53CE-83D6-5391-84C6FD221963}"/>
          </ac:spMkLst>
        </pc:spChg>
        <pc:spChg chg="add del mod">
          <ac:chgData name="Puja Pant" userId="ed31bcbd5e26db60" providerId="LiveId" clId="{DA2E329F-BF6A-460B-816F-DD228BCE5317}" dt="2024-02-20T15:25:26.201" v="432"/>
          <ac:spMkLst>
            <pc:docMk/>
            <pc:sldMk cId="3487006936" sldId="266"/>
            <ac:spMk id="7" creationId="{5791C3B1-9C75-BDDB-8BA7-F3FD4A247AB7}"/>
          </ac:spMkLst>
        </pc:spChg>
      </pc:sldChg>
      <pc:sldChg chg="del">
        <pc:chgData name="Puja Pant" userId="ed31bcbd5e26db60" providerId="LiveId" clId="{DA2E329F-BF6A-460B-816F-DD228BCE5317}" dt="2024-02-20T15:20:59.827" v="397" actId="47"/>
        <pc:sldMkLst>
          <pc:docMk/>
          <pc:sldMk cId="2029896516" sldId="267"/>
        </pc:sldMkLst>
      </pc:sldChg>
      <pc:sldChg chg="del">
        <pc:chgData name="Puja Pant" userId="ed31bcbd5e26db60" providerId="LiveId" clId="{DA2E329F-BF6A-460B-816F-DD228BCE5317}" dt="2024-02-20T15:20:58.771" v="396" actId="47"/>
        <pc:sldMkLst>
          <pc:docMk/>
          <pc:sldMk cId="204423888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8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5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2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9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FFE4-8CB8-4F02-9FBF-0BF3182D4DE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13A803-F092-4D71-8567-3418011E1E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D4A0-9F3F-440C-5A58-849B8E31C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475862"/>
            <a:ext cx="9144000" cy="1530220"/>
          </a:xfrm>
        </p:spPr>
        <p:txBody>
          <a:bodyPr/>
          <a:lstStyle/>
          <a:p>
            <a:r>
              <a:rPr lang="en-US" dirty="0"/>
              <a:t>          ATTENDIFY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1AF1-DFF8-F788-B728-638EF8B5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18049"/>
            <a:ext cx="9724103" cy="387962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Web Based Online Attendance Management System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      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                            </a:t>
            </a:r>
            <a:r>
              <a:rPr lang="en-US" sz="2800" dirty="0"/>
              <a:t>     </a:t>
            </a:r>
            <a:r>
              <a:rPr lang="en-US" sz="2400" dirty="0"/>
              <a:t>Nishika Sahu (230950120083)</a:t>
            </a:r>
          </a:p>
          <a:p>
            <a:r>
              <a:rPr lang="en-US" sz="2400" dirty="0"/>
              <a:t>                                                                                                                                         Anjali Nikhate (230950120025)</a:t>
            </a:r>
          </a:p>
          <a:p>
            <a:r>
              <a:rPr lang="en-US" sz="2400" dirty="0"/>
              <a:t>                                                                                                                                         Snehal Khandwe (230950120144)</a:t>
            </a:r>
          </a:p>
          <a:p>
            <a:r>
              <a:rPr lang="en-US" sz="2400" dirty="0"/>
              <a:t>                                                                                                                                         Puja Pant (23095010096)</a:t>
            </a:r>
          </a:p>
          <a:p>
            <a:r>
              <a:rPr lang="en-US" sz="2400" dirty="0"/>
              <a:t>                                                                                                                                         Muskan Dewangan (230950120080)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00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B758-7095-AFC0-1276-9F782754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3883-0D05-679A-06B6-C94B29CA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implementation of an attendance management system presents a significant advancement in organizational efficiency and accountability. Through the utilization of modern technology, such a system streamlines attendance tracking, reduces administrative burdens, and fosters a culture of punctuality and responsibility among employees.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automating attendance recording and analysis, the system minimizes errors and ensures accuracy in payroll processing.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5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1228E-D25D-2D48-54C1-BDAE54C6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8F65-20C8-5FE1-AD46-E896E9BD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OLD ATTENDANCE MARKING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96D3-F26D-C4E5-FC29-EC6BC79F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66737"/>
            <a:ext cx="9603275" cy="2899608"/>
          </a:xfrm>
        </p:spPr>
        <p:txBody>
          <a:bodyPr/>
          <a:lstStyle/>
          <a:p>
            <a:r>
              <a:rPr lang="en-US" dirty="0"/>
              <a:t>Paper-based attendance</a:t>
            </a:r>
          </a:p>
          <a:p>
            <a:r>
              <a:rPr lang="en-IN" dirty="0"/>
              <a:t>Inaccurate</a:t>
            </a:r>
          </a:p>
          <a:p>
            <a:r>
              <a:rPr lang="en-IN" dirty="0"/>
              <a:t>Ineffective</a:t>
            </a:r>
          </a:p>
          <a:p>
            <a:r>
              <a:rPr lang="en-IN" dirty="0"/>
              <a:t>Time-consuming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90C0-2454-8633-0194-745772D4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076B-5A2D-B612-F8AD-4B01E85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lnSpc>
                <a:spcPct val="150000"/>
              </a:lnSpc>
              <a:buNone/>
            </a:pPr>
            <a:endParaRPr lang="en-US" b="1" i="0" dirty="0">
              <a:solidFill>
                <a:srgbClr val="000000"/>
              </a:solidFill>
              <a:effectLst/>
              <a:latin typeface="Poppins" panose="020B05020402040202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Attendify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aims to provide organizations with a robust and efficient solution for tracking and managing employee attendance. This application is designed to streamline the attendance monitoring process, enhance accuracy, and facilitate real-time data entry.</a:t>
            </a: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A675-F7DA-80F0-FBDA-0AFA2BB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MAIN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A936-F5C3-8F8A-188D-A2C1773A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r>
              <a:rPr lang="en-IN" dirty="0"/>
              <a:t>Attendance Tracking</a:t>
            </a:r>
          </a:p>
          <a:p>
            <a:r>
              <a:rPr lang="en-IN" dirty="0"/>
              <a:t>Reporting And Analytics</a:t>
            </a:r>
          </a:p>
          <a:p>
            <a:r>
              <a:rPr lang="en-IN" dirty="0"/>
              <a:t>Reliable Data Storage</a:t>
            </a:r>
          </a:p>
          <a:p>
            <a:r>
              <a:rPr lang="en-IN" dirty="0"/>
              <a:t>Notifications And Alerts</a:t>
            </a:r>
          </a:p>
          <a:p>
            <a:r>
              <a:rPr lang="en-IN" dirty="0"/>
              <a:t>User-friendly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10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BC40-5D58-CDB3-04C0-E8A873FB338E}"/>
              </a:ext>
            </a:extLst>
          </p:cNvPr>
          <p:cNvSpPr txBox="1"/>
          <p:nvPr/>
        </p:nvSpPr>
        <p:spPr>
          <a:xfrm>
            <a:off x="4063180" y="872301"/>
            <a:ext cx="6100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Technology Requirement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A8AFA-53CE-83D6-5391-84C6FD221963}"/>
              </a:ext>
            </a:extLst>
          </p:cNvPr>
          <p:cNvSpPr txBox="1"/>
          <p:nvPr/>
        </p:nvSpPr>
        <p:spPr>
          <a:xfrm>
            <a:off x="1919749" y="2120998"/>
            <a:ext cx="61009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Frontend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:-  React Js , Bootstrap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Backend   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:-   Node Js 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DataBase   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:-  MySQL</a:t>
            </a:r>
            <a:endParaRPr lang="en-IN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70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B2A6-1982-C68B-4685-6B0FA6A1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                                    How it Works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5CD2-B1B6-F305-4DF3-BBE79831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User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Logs In 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System checks for existing user if new user then sign up else logins</a:t>
            </a:r>
          </a:p>
          <a:p>
            <a:pPr marL="152400"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Enters into dashboard.</a:t>
            </a:r>
          </a:p>
          <a:p>
            <a:pPr algn="l">
              <a:buAutoNum type="arabicPeriod" startAt="3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Marks 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attendance and logout.</a:t>
            </a:r>
          </a:p>
          <a:p>
            <a:pPr algn="l">
              <a:buAutoNum type="arabicPeriod" startAt="3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Admin ca</a:t>
            </a:r>
            <a:r>
              <a:rPr lang="en-US" sz="2000" dirty="0">
                <a:solidFill>
                  <a:srgbClr val="0D0D0D"/>
                </a:solidFill>
                <a:latin typeface="Söhne"/>
              </a:rPr>
              <a:t>n  manually mark Employee attendance, create a new user and view employee details.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44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3A48-2EB1-D1EC-D8ED-A81A131F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Benefits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73BA-B019-6AF2-8488-8DDAB4AB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Time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Customization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Cost-effectiveness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2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3A1-331A-3EDD-B4FE-C559514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                     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D3AB5-2025-1A42-EC89-FCCB2C38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427" y="2016125"/>
            <a:ext cx="837708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0E44-F324-FB57-54B8-742D0955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FLOWCHART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E0C51F-7015-3FD7-62E3-141E9D70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8" y="2016125"/>
            <a:ext cx="9358248" cy="3449638"/>
          </a:xfrm>
        </p:spPr>
      </p:pic>
    </p:spTree>
    <p:extLst>
      <p:ext uri="{BB962C8B-B14F-4D97-AF65-F5344CB8AC3E}">
        <p14:creationId xmlns:p14="http://schemas.microsoft.com/office/powerpoint/2010/main" val="797535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563</TotalTime>
  <Words>257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Poppins</vt:lpstr>
      <vt:lpstr>Söhne</vt:lpstr>
      <vt:lpstr>Times</vt:lpstr>
      <vt:lpstr>Gallery</vt:lpstr>
      <vt:lpstr>          ATTENDIFY</vt:lpstr>
      <vt:lpstr> OLD ATTENDANCE MARKING SYSTEM</vt:lpstr>
      <vt:lpstr>                       INTRODUCTION</vt:lpstr>
      <vt:lpstr>                    MAIN FUNCTIONALITY</vt:lpstr>
      <vt:lpstr>PowerPoint Presentation</vt:lpstr>
      <vt:lpstr>                                     How it Works </vt:lpstr>
      <vt:lpstr>                                       Benefits </vt:lpstr>
      <vt:lpstr>                     Activity Diagram</vt:lpstr>
      <vt:lpstr>                       FLOWCHART</vt:lpstr>
      <vt:lpstr>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ATTENDIFY</dc:title>
  <dc:creator>Puja Pant</dc:creator>
  <cp:lastModifiedBy>Aakash Panwar</cp:lastModifiedBy>
  <cp:revision>2</cp:revision>
  <dcterms:created xsi:type="dcterms:W3CDTF">2024-02-18T18:15:21Z</dcterms:created>
  <dcterms:modified xsi:type="dcterms:W3CDTF">2024-02-20T23:33:15Z</dcterms:modified>
</cp:coreProperties>
</file>