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00DE54-12CA-4F19-A3EF-1DB01EB49B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tableau_project_codebasics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E328CA-5CB3-4166-87D6-EBA3A00281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16-10-2023 22:00:48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8B58AE57-646A-4C35-A40C-2F082B778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2023-10-16T16:30:49Z</dcterms:created>
  <dcterms:modified xsi:type="dcterms:W3CDTF">2023-10-16T16:30:49Z</dcterms:modified>
</cp:coreProperties>
</file>