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9D145FC-B0D3-4FD3-BDB7-ED68D8EF6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tableau_project_codebasics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AD7673C-13E7-4263-AF12-857D2FDF7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16-10-2023 22:00:08</a:t>
            </a: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5B4C52BF-49CE-A700-679E-D4B5F8A23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67891"/>
              </p:ext>
            </p:extLst>
          </p:nvPr>
        </p:nvGraphicFramePr>
        <p:xfrm>
          <a:off x="1489075" y="131127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6296" imgH="3429229" progId="PowerPoint.Show.12">
                  <p:embed/>
                </p:oleObj>
              </mc:Choice>
              <mc:Fallback>
                <p:oleObj name="Presentation" r:id="rId2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9075" y="131127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id="{9C9928CC-7787-4963-A9F3-7469FEA4E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000375"/>
            <a:ext cx="11677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16256DF2-1AD5-40D2-A5EE-C34F1BB80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686050"/>
            <a:ext cx="2667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Quantity">
            <a:extLst>
              <a:ext uri="{FF2B5EF4-FFF2-40B4-BE49-F238E27FC236}">
                <a16:creationId xmlns:a16="http://schemas.microsoft.com/office/drawing/2014/main" id="{AB670908-5DEF-415A-8027-73FC652E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2790825"/>
            <a:ext cx="2276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">
            <a:extLst>
              <a:ext uri="{FF2B5EF4-FFF2-40B4-BE49-F238E27FC236}">
                <a16:creationId xmlns:a16="http://schemas.microsoft.com/office/drawing/2014/main" id="{AFD8931D-BCAE-446B-AC53-90CC7088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120"/>
            <a:ext cx="12192000" cy="49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by quantity">
            <a:extLst>
              <a:ext uri="{FF2B5EF4-FFF2-40B4-BE49-F238E27FC236}">
                <a16:creationId xmlns:a16="http://schemas.microsoft.com/office/drawing/2014/main" id="{B1B0FFDD-B6B0-40A3-BED4-21D87B66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966"/>
            <a:ext cx="12192000" cy="43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id="{CBA0537C-75E1-4509-A246-7578B552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541"/>
            <a:ext cx="12192000" cy="29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id="{DE76E148-E21C-4BCA-B371-BB3AE24EC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821"/>
            <a:ext cx="12192000" cy="26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 ">
            <a:extLst>
              <a:ext uri="{FF2B5EF4-FFF2-40B4-BE49-F238E27FC236}">
                <a16:creationId xmlns:a16="http://schemas.microsoft.com/office/drawing/2014/main" id="{C4AB4358-34C3-4621-9914-77FBEC23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5" y="0"/>
            <a:ext cx="1075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id="{0FB69B3A-8D9D-4C2A-8F52-951B11160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990850"/>
            <a:ext cx="39052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PowerPoint Presentation</vt:lpstr>
      <vt:lpstr>tableau_project_codebasics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tableau_project_codebasics</dc:title>
  <dc:creator/>
  <cp:lastModifiedBy>Muskan Malhotra</cp:lastModifiedBy>
  <cp:revision>1</cp:revision>
  <dcterms:created xsi:type="dcterms:W3CDTF">2023-10-16T16:30:09Z</dcterms:created>
  <dcterms:modified xsi:type="dcterms:W3CDTF">2023-10-21T10:46:29Z</dcterms:modified>
</cp:coreProperties>
</file>