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2EC23-FDAE-4BB7-B5EF-F7FB843DF62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748429-F196-4016-B5E7-4F9C7C1DF7A1}">
      <dgm:prSet/>
      <dgm:spPr/>
      <dgm:t>
        <a:bodyPr/>
        <a:lstStyle/>
        <a:p>
          <a:endParaRPr lang="en-US"/>
        </a:p>
      </dgm:t>
    </dgm:pt>
    <dgm:pt modelId="{5F8F2433-2E3E-43CE-B907-79D8C754DE7C}" type="parTrans" cxnId="{DA7EA5A8-24E2-4459-BA1C-2D92CE4C4D0B}">
      <dgm:prSet/>
      <dgm:spPr/>
      <dgm:t>
        <a:bodyPr/>
        <a:lstStyle/>
        <a:p>
          <a:endParaRPr lang="en-US"/>
        </a:p>
      </dgm:t>
    </dgm:pt>
    <dgm:pt modelId="{FFDE52CC-4B5C-4BB8-9B6E-DBFE99E7D34B}" type="sibTrans" cxnId="{DA7EA5A8-24E2-4459-BA1C-2D92CE4C4D0B}">
      <dgm:prSet/>
      <dgm:spPr/>
      <dgm:t>
        <a:bodyPr/>
        <a:lstStyle/>
        <a:p>
          <a:endParaRPr lang="en-US"/>
        </a:p>
      </dgm:t>
    </dgm:pt>
    <dgm:pt modelId="{4336B5A3-5CC2-4678-9312-3BDB6EAEED02}">
      <dgm:prSet/>
      <dgm:spPr/>
      <dgm:t>
        <a:bodyPr/>
        <a:lstStyle/>
        <a:p>
          <a:r>
            <a:rPr lang="en-US" b="0" i="0" baseline="0"/>
            <a:t>User uploads a signature image.</a:t>
          </a:r>
          <a:endParaRPr lang="en-US"/>
        </a:p>
      </dgm:t>
    </dgm:pt>
    <dgm:pt modelId="{2CFE693C-D55D-4C34-AC35-B478DB58FB1A}" type="parTrans" cxnId="{8FA5A191-D219-4C48-B155-EC918ED71F27}">
      <dgm:prSet/>
      <dgm:spPr/>
      <dgm:t>
        <a:bodyPr/>
        <a:lstStyle/>
        <a:p>
          <a:endParaRPr lang="en-US"/>
        </a:p>
      </dgm:t>
    </dgm:pt>
    <dgm:pt modelId="{ADBC4F1D-8941-47C2-B611-72FB89E153A3}" type="sibTrans" cxnId="{8FA5A191-D219-4C48-B155-EC918ED71F27}">
      <dgm:prSet/>
      <dgm:spPr/>
      <dgm:t>
        <a:bodyPr/>
        <a:lstStyle/>
        <a:p>
          <a:endParaRPr lang="en-US"/>
        </a:p>
      </dgm:t>
    </dgm:pt>
    <dgm:pt modelId="{FB9BA1B8-4630-4F59-859F-FE0106E8EA9E}">
      <dgm:prSet/>
      <dgm:spPr/>
      <dgm:t>
        <a:bodyPr/>
        <a:lstStyle/>
        <a:p>
          <a:r>
            <a:rPr lang="en-US" b="0" i="0" baseline="0"/>
            <a:t>The system preprocesses the image.</a:t>
          </a:r>
          <a:endParaRPr lang="en-US"/>
        </a:p>
      </dgm:t>
    </dgm:pt>
    <dgm:pt modelId="{BC17A064-64B5-47DA-80FD-2C0C0799017D}" type="parTrans" cxnId="{34C3E47D-1EA1-472E-ACB0-45711D7E9240}">
      <dgm:prSet/>
      <dgm:spPr/>
      <dgm:t>
        <a:bodyPr/>
        <a:lstStyle/>
        <a:p>
          <a:endParaRPr lang="en-US"/>
        </a:p>
      </dgm:t>
    </dgm:pt>
    <dgm:pt modelId="{35AE691A-EBB0-4742-B67C-741ADC4AF923}" type="sibTrans" cxnId="{34C3E47D-1EA1-472E-ACB0-45711D7E9240}">
      <dgm:prSet/>
      <dgm:spPr/>
      <dgm:t>
        <a:bodyPr/>
        <a:lstStyle/>
        <a:p>
          <a:endParaRPr lang="en-US"/>
        </a:p>
      </dgm:t>
    </dgm:pt>
    <dgm:pt modelId="{CBE4A192-B06D-4B69-815C-4A769C4A1729}">
      <dgm:prSet/>
      <dgm:spPr/>
      <dgm:t>
        <a:bodyPr/>
        <a:lstStyle/>
        <a:p>
          <a:r>
            <a:rPr lang="en-US" b="0" i="0" baseline="0"/>
            <a:t>Deep learning models analyze the signature.</a:t>
          </a:r>
          <a:endParaRPr lang="en-US"/>
        </a:p>
      </dgm:t>
    </dgm:pt>
    <dgm:pt modelId="{6B0B7DB2-927C-4465-840E-F609B3A6FAC5}" type="parTrans" cxnId="{B75A134C-3D33-4EC4-A0DD-D03776D31F7A}">
      <dgm:prSet/>
      <dgm:spPr/>
      <dgm:t>
        <a:bodyPr/>
        <a:lstStyle/>
        <a:p>
          <a:endParaRPr lang="en-US"/>
        </a:p>
      </dgm:t>
    </dgm:pt>
    <dgm:pt modelId="{204E3E69-EE49-4EC6-8A50-35403695570E}" type="sibTrans" cxnId="{B75A134C-3D33-4EC4-A0DD-D03776D31F7A}">
      <dgm:prSet/>
      <dgm:spPr/>
      <dgm:t>
        <a:bodyPr/>
        <a:lstStyle/>
        <a:p>
          <a:endParaRPr lang="en-US"/>
        </a:p>
      </dgm:t>
    </dgm:pt>
    <dgm:pt modelId="{E0C3F27B-9BA8-42D8-B6EB-D165EC27BA9E}">
      <dgm:prSet/>
      <dgm:spPr/>
      <dgm:t>
        <a:bodyPr/>
        <a:lstStyle/>
        <a:p>
          <a:r>
            <a:rPr lang="en-US" b="0" i="0" baseline="0"/>
            <a:t>Prediction and accuracy are displayed. </a:t>
          </a:r>
          <a:endParaRPr lang="en-US"/>
        </a:p>
      </dgm:t>
    </dgm:pt>
    <dgm:pt modelId="{D26A3667-9C23-4A7D-8575-41E69C606D33}" type="parTrans" cxnId="{117E168D-68B4-4461-9B5C-736A8E4DDA5E}">
      <dgm:prSet/>
      <dgm:spPr/>
      <dgm:t>
        <a:bodyPr/>
        <a:lstStyle/>
        <a:p>
          <a:endParaRPr lang="en-US"/>
        </a:p>
      </dgm:t>
    </dgm:pt>
    <dgm:pt modelId="{5D4F9C71-B00B-4881-89EA-6F6D14037826}" type="sibTrans" cxnId="{117E168D-68B4-4461-9B5C-736A8E4DDA5E}">
      <dgm:prSet/>
      <dgm:spPr/>
      <dgm:t>
        <a:bodyPr/>
        <a:lstStyle/>
        <a:p>
          <a:endParaRPr lang="en-US"/>
        </a:p>
      </dgm:t>
    </dgm:pt>
    <dgm:pt modelId="{AA09CE28-3A56-4603-9AE7-B4DE1BDF0BAF}" type="pres">
      <dgm:prSet presAssocID="{D4E2EC23-FDAE-4BB7-B5EF-F7FB843DF628}" presName="CompostProcess" presStyleCnt="0">
        <dgm:presLayoutVars>
          <dgm:dir/>
          <dgm:resizeHandles val="exact"/>
        </dgm:presLayoutVars>
      </dgm:prSet>
      <dgm:spPr/>
    </dgm:pt>
    <dgm:pt modelId="{3E67B8B3-EA37-486E-9B77-DDD2382901E0}" type="pres">
      <dgm:prSet presAssocID="{D4E2EC23-FDAE-4BB7-B5EF-F7FB843DF628}" presName="arrow" presStyleLbl="bgShp" presStyleIdx="0" presStyleCnt="1"/>
      <dgm:spPr/>
    </dgm:pt>
    <dgm:pt modelId="{CEFC8E73-EC46-483B-A7C3-5FCBA5FCC0D1}" type="pres">
      <dgm:prSet presAssocID="{D4E2EC23-FDAE-4BB7-B5EF-F7FB843DF628}" presName="linearProcess" presStyleCnt="0"/>
      <dgm:spPr/>
    </dgm:pt>
    <dgm:pt modelId="{0C570CFA-B41E-498D-95E4-70674CE7FAF9}" type="pres">
      <dgm:prSet presAssocID="{EB748429-F196-4016-B5E7-4F9C7C1DF7A1}" presName="textNode" presStyleLbl="node1" presStyleIdx="0" presStyleCnt="5">
        <dgm:presLayoutVars>
          <dgm:bulletEnabled val="1"/>
        </dgm:presLayoutVars>
      </dgm:prSet>
      <dgm:spPr/>
    </dgm:pt>
    <dgm:pt modelId="{6B5EBBB6-6994-411E-AB5D-A7E239BBB209}" type="pres">
      <dgm:prSet presAssocID="{FFDE52CC-4B5C-4BB8-9B6E-DBFE99E7D34B}" presName="sibTrans" presStyleCnt="0"/>
      <dgm:spPr/>
    </dgm:pt>
    <dgm:pt modelId="{1D4C3B29-81AB-42B3-9EB7-56266E0247C9}" type="pres">
      <dgm:prSet presAssocID="{4336B5A3-5CC2-4678-9312-3BDB6EAEED02}" presName="textNode" presStyleLbl="node1" presStyleIdx="1" presStyleCnt="5">
        <dgm:presLayoutVars>
          <dgm:bulletEnabled val="1"/>
        </dgm:presLayoutVars>
      </dgm:prSet>
      <dgm:spPr/>
    </dgm:pt>
    <dgm:pt modelId="{9535BE4D-8006-48D9-8C68-D1AD946526A3}" type="pres">
      <dgm:prSet presAssocID="{ADBC4F1D-8941-47C2-B611-72FB89E153A3}" presName="sibTrans" presStyleCnt="0"/>
      <dgm:spPr/>
    </dgm:pt>
    <dgm:pt modelId="{165F828B-08D1-46D3-9A4F-1AB6FF4FB25E}" type="pres">
      <dgm:prSet presAssocID="{FB9BA1B8-4630-4F59-859F-FE0106E8EA9E}" presName="textNode" presStyleLbl="node1" presStyleIdx="2" presStyleCnt="5">
        <dgm:presLayoutVars>
          <dgm:bulletEnabled val="1"/>
        </dgm:presLayoutVars>
      </dgm:prSet>
      <dgm:spPr/>
    </dgm:pt>
    <dgm:pt modelId="{E5C121CD-C6BC-48E7-948D-4E7DACEAE891}" type="pres">
      <dgm:prSet presAssocID="{35AE691A-EBB0-4742-B67C-741ADC4AF923}" presName="sibTrans" presStyleCnt="0"/>
      <dgm:spPr/>
    </dgm:pt>
    <dgm:pt modelId="{86A93A07-5107-4E91-81B3-3BB6898D6F8F}" type="pres">
      <dgm:prSet presAssocID="{CBE4A192-B06D-4B69-815C-4A769C4A1729}" presName="textNode" presStyleLbl="node1" presStyleIdx="3" presStyleCnt="5">
        <dgm:presLayoutVars>
          <dgm:bulletEnabled val="1"/>
        </dgm:presLayoutVars>
      </dgm:prSet>
      <dgm:spPr/>
    </dgm:pt>
    <dgm:pt modelId="{6D35D57C-60F3-4A8D-ABD8-C5B8419918D1}" type="pres">
      <dgm:prSet presAssocID="{204E3E69-EE49-4EC6-8A50-35403695570E}" presName="sibTrans" presStyleCnt="0"/>
      <dgm:spPr/>
    </dgm:pt>
    <dgm:pt modelId="{1418755D-5A9E-439F-BF16-85E6BE18D991}" type="pres">
      <dgm:prSet presAssocID="{E0C3F27B-9BA8-42D8-B6EB-D165EC27BA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0B1B568-1B19-4BFA-9346-E9FC10D20B17}" type="presOf" srcId="{FB9BA1B8-4630-4F59-859F-FE0106E8EA9E}" destId="{165F828B-08D1-46D3-9A4F-1AB6FF4FB25E}" srcOrd="0" destOrd="0" presId="urn:microsoft.com/office/officeart/2005/8/layout/hProcess9"/>
    <dgm:cxn modelId="{B75A134C-3D33-4EC4-A0DD-D03776D31F7A}" srcId="{D4E2EC23-FDAE-4BB7-B5EF-F7FB843DF628}" destId="{CBE4A192-B06D-4B69-815C-4A769C4A1729}" srcOrd="3" destOrd="0" parTransId="{6B0B7DB2-927C-4465-840E-F609B3A6FAC5}" sibTransId="{204E3E69-EE49-4EC6-8A50-35403695570E}"/>
    <dgm:cxn modelId="{34C3E47D-1EA1-472E-ACB0-45711D7E9240}" srcId="{D4E2EC23-FDAE-4BB7-B5EF-F7FB843DF628}" destId="{FB9BA1B8-4630-4F59-859F-FE0106E8EA9E}" srcOrd="2" destOrd="0" parTransId="{BC17A064-64B5-47DA-80FD-2C0C0799017D}" sibTransId="{35AE691A-EBB0-4742-B67C-741ADC4AF923}"/>
    <dgm:cxn modelId="{117E168D-68B4-4461-9B5C-736A8E4DDA5E}" srcId="{D4E2EC23-FDAE-4BB7-B5EF-F7FB843DF628}" destId="{E0C3F27B-9BA8-42D8-B6EB-D165EC27BA9E}" srcOrd="4" destOrd="0" parTransId="{D26A3667-9C23-4A7D-8575-41E69C606D33}" sibTransId="{5D4F9C71-B00B-4881-89EA-6F6D14037826}"/>
    <dgm:cxn modelId="{8FA5A191-D219-4C48-B155-EC918ED71F27}" srcId="{D4E2EC23-FDAE-4BB7-B5EF-F7FB843DF628}" destId="{4336B5A3-5CC2-4678-9312-3BDB6EAEED02}" srcOrd="1" destOrd="0" parTransId="{2CFE693C-D55D-4C34-AC35-B478DB58FB1A}" sibTransId="{ADBC4F1D-8941-47C2-B611-72FB89E153A3}"/>
    <dgm:cxn modelId="{CB3712A0-6B6E-496F-BC40-992338D52800}" type="presOf" srcId="{E0C3F27B-9BA8-42D8-B6EB-D165EC27BA9E}" destId="{1418755D-5A9E-439F-BF16-85E6BE18D991}" srcOrd="0" destOrd="0" presId="urn:microsoft.com/office/officeart/2005/8/layout/hProcess9"/>
    <dgm:cxn modelId="{A4E87DA4-B82B-4600-8E54-0B22516C8BF5}" type="presOf" srcId="{CBE4A192-B06D-4B69-815C-4A769C4A1729}" destId="{86A93A07-5107-4E91-81B3-3BB6898D6F8F}" srcOrd="0" destOrd="0" presId="urn:microsoft.com/office/officeart/2005/8/layout/hProcess9"/>
    <dgm:cxn modelId="{DA7EA5A8-24E2-4459-BA1C-2D92CE4C4D0B}" srcId="{D4E2EC23-FDAE-4BB7-B5EF-F7FB843DF628}" destId="{EB748429-F196-4016-B5E7-4F9C7C1DF7A1}" srcOrd="0" destOrd="0" parTransId="{5F8F2433-2E3E-43CE-B907-79D8C754DE7C}" sibTransId="{FFDE52CC-4B5C-4BB8-9B6E-DBFE99E7D34B}"/>
    <dgm:cxn modelId="{C15842B4-D229-4246-91D0-D7C7F825A684}" type="presOf" srcId="{D4E2EC23-FDAE-4BB7-B5EF-F7FB843DF628}" destId="{AA09CE28-3A56-4603-9AE7-B4DE1BDF0BAF}" srcOrd="0" destOrd="0" presId="urn:microsoft.com/office/officeart/2005/8/layout/hProcess9"/>
    <dgm:cxn modelId="{E35246C9-5D07-40E2-86E8-26E9A08D4FCE}" type="presOf" srcId="{4336B5A3-5CC2-4678-9312-3BDB6EAEED02}" destId="{1D4C3B29-81AB-42B3-9EB7-56266E0247C9}" srcOrd="0" destOrd="0" presId="urn:microsoft.com/office/officeart/2005/8/layout/hProcess9"/>
    <dgm:cxn modelId="{769118EA-F6EC-4C76-ACAF-23F784ABD0C0}" type="presOf" srcId="{EB748429-F196-4016-B5E7-4F9C7C1DF7A1}" destId="{0C570CFA-B41E-498D-95E4-70674CE7FAF9}" srcOrd="0" destOrd="0" presId="urn:microsoft.com/office/officeart/2005/8/layout/hProcess9"/>
    <dgm:cxn modelId="{0F0FAB4C-215F-4B0C-A700-D00385011A5E}" type="presParOf" srcId="{AA09CE28-3A56-4603-9AE7-B4DE1BDF0BAF}" destId="{3E67B8B3-EA37-486E-9B77-DDD2382901E0}" srcOrd="0" destOrd="0" presId="urn:microsoft.com/office/officeart/2005/8/layout/hProcess9"/>
    <dgm:cxn modelId="{90749FE0-0A1B-45CB-BE0B-808442E0F487}" type="presParOf" srcId="{AA09CE28-3A56-4603-9AE7-B4DE1BDF0BAF}" destId="{CEFC8E73-EC46-483B-A7C3-5FCBA5FCC0D1}" srcOrd="1" destOrd="0" presId="urn:microsoft.com/office/officeart/2005/8/layout/hProcess9"/>
    <dgm:cxn modelId="{4E392D21-8A0F-4DCB-A0E9-93D0CBB1E58D}" type="presParOf" srcId="{CEFC8E73-EC46-483B-A7C3-5FCBA5FCC0D1}" destId="{0C570CFA-B41E-498D-95E4-70674CE7FAF9}" srcOrd="0" destOrd="0" presId="urn:microsoft.com/office/officeart/2005/8/layout/hProcess9"/>
    <dgm:cxn modelId="{DCCDD6D4-631A-497C-A425-E6BFB73A71AE}" type="presParOf" srcId="{CEFC8E73-EC46-483B-A7C3-5FCBA5FCC0D1}" destId="{6B5EBBB6-6994-411E-AB5D-A7E239BBB209}" srcOrd="1" destOrd="0" presId="urn:microsoft.com/office/officeart/2005/8/layout/hProcess9"/>
    <dgm:cxn modelId="{9B2DE274-D9AE-40D4-BE6B-80448076DD3F}" type="presParOf" srcId="{CEFC8E73-EC46-483B-A7C3-5FCBA5FCC0D1}" destId="{1D4C3B29-81AB-42B3-9EB7-56266E0247C9}" srcOrd="2" destOrd="0" presId="urn:microsoft.com/office/officeart/2005/8/layout/hProcess9"/>
    <dgm:cxn modelId="{859393B0-6A75-44C0-B29B-C1C9AE12DBB5}" type="presParOf" srcId="{CEFC8E73-EC46-483B-A7C3-5FCBA5FCC0D1}" destId="{9535BE4D-8006-48D9-8C68-D1AD946526A3}" srcOrd="3" destOrd="0" presId="urn:microsoft.com/office/officeart/2005/8/layout/hProcess9"/>
    <dgm:cxn modelId="{94AE9DC6-7FA8-417E-B540-3807B08C171D}" type="presParOf" srcId="{CEFC8E73-EC46-483B-A7C3-5FCBA5FCC0D1}" destId="{165F828B-08D1-46D3-9A4F-1AB6FF4FB25E}" srcOrd="4" destOrd="0" presId="urn:microsoft.com/office/officeart/2005/8/layout/hProcess9"/>
    <dgm:cxn modelId="{E996A959-5B9E-4995-B3C6-9A65C0DCF5CC}" type="presParOf" srcId="{CEFC8E73-EC46-483B-A7C3-5FCBA5FCC0D1}" destId="{E5C121CD-C6BC-48E7-948D-4E7DACEAE891}" srcOrd="5" destOrd="0" presId="urn:microsoft.com/office/officeart/2005/8/layout/hProcess9"/>
    <dgm:cxn modelId="{19519CB8-E71A-4408-89C8-7F18425ADB2B}" type="presParOf" srcId="{CEFC8E73-EC46-483B-A7C3-5FCBA5FCC0D1}" destId="{86A93A07-5107-4E91-81B3-3BB6898D6F8F}" srcOrd="6" destOrd="0" presId="urn:microsoft.com/office/officeart/2005/8/layout/hProcess9"/>
    <dgm:cxn modelId="{B48562A2-413C-4244-93AB-385F74F49F81}" type="presParOf" srcId="{CEFC8E73-EC46-483B-A7C3-5FCBA5FCC0D1}" destId="{6D35D57C-60F3-4A8D-ABD8-C5B8419918D1}" srcOrd="7" destOrd="0" presId="urn:microsoft.com/office/officeart/2005/8/layout/hProcess9"/>
    <dgm:cxn modelId="{A80DBFB8-A9B2-4E59-B0E9-3AA3B3A14C0B}" type="presParOf" srcId="{CEFC8E73-EC46-483B-A7C3-5FCBA5FCC0D1}" destId="{1418755D-5A9E-439F-BF16-85E6BE18D99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96388-7070-44BC-A462-40480ED97B89}" type="doc">
      <dgm:prSet loTypeId="urn:microsoft.com/office/officeart/2005/8/layout/cycle2" loCatId="cycle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3C14575-88DB-404E-B4B4-FAA66D7C0930}">
      <dgm:prSet/>
      <dgm:spPr/>
      <dgm:t>
        <a:bodyPr/>
        <a:lstStyle/>
        <a:p>
          <a:r>
            <a:rPr lang="en-US" b="1" dirty="0"/>
            <a:t>Real-World Use Cases:</a:t>
          </a:r>
          <a:endParaRPr lang="en-US" dirty="0"/>
        </a:p>
      </dgm:t>
    </dgm:pt>
    <dgm:pt modelId="{D99FF6F8-675D-4C52-A3D8-0D2A1C2B3257}" type="parTrans" cxnId="{2B40AA85-AE44-43FE-8D21-87CB1AE76886}">
      <dgm:prSet/>
      <dgm:spPr/>
      <dgm:t>
        <a:bodyPr/>
        <a:lstStyle/>
        <a:p>
          <a:endParaRPr lang="en-US"/>
        </a:p>
      </dgm:t>
    </dgm:pt>
    <dgm:pt modelId="{0DE2450C-8A18-48BB-BE11-2FAE9AEC3751}" type="sibTrans" cxnId="{2B40AA85-AE44-43FE-8D21-87CB1AE76886}">
      <dgm:prSet/>
      <dgm:spPr/>
      <dgm:t>
        <a:bodyPr/>
        <a:lstStyle/>
        <a:p>
          <a:endParaRPr lang="en-US"/>
        </a:p>
      </dgm:t>
    </dgm:pt>
    <dgm:pt modelId="{96960F28-E87D-42D2-B293-AB61A49C88C2}">
      <dgm:prSet/>
      <dgm:spPr/>
      <dgm:t>
        <a:bodyPr/>
        <a:lstStyle/>
        <a:p>
          <a:r>
            <a:rPr lang="en-US"/>
            <a:t>Banking and Financial Sectors.</a:t>
          </a:r>
        </a:p>
      </dgm:t>
    </dgm:pt>
    <dgm:pt modelId="{DAD88179-07FA-4B80-93D2-10F277D2339F}" type="parTrans" cxnId="{9B235EAA-DB14-48C0-80EE-7B80EE5CBC9B}">
      <dgm:prSet/>
      <dgm:spPr/>
      <dgm:t>
        <a:bodyPr/>
        <a:lstStyle/>
        <a:p>
          <a:endParaRPr lang="en-US"/>
        </a:p>
      </dgm:t>
    </dgm:pt>
    <dgm:pt modelId="{0FCA2D84-9DE0-47A3-8AE0-B87CB02AA0CC}" type="sibTrans" cxnId="{9B235EAA-DB14-48C0-80EE-7B80EE5CBC9B}">
      <dgm:prSet/>
      <dgm:spPr/>
      <dgm:t>
        <a:bodyPr/>
        <a:lstStyle/>
        <a:p>
          <a:endParaRPr lang="en-US"/>
        </a:p>
      </dgm:t>
    </dgm:pt>
    <dgm:pt modelId="{027675D6-D503-4E5E-9042-3B842BC3217D}">
      <dgm:prSet/>
      <dgm:spPr/>
      <dgm:t>
        <a:bodyPr/>
        <a:lstStyle/>
        <a:p>
          <a:r>
            <a:rPr lang="en-US"/>
            <a:t>Document Verification for Legal Purposes.</a:t>
          </a:r>
        </a:p>
      </dgm:t>
    </dgm:pt>
    <dgm:pt modelId="{73BC6EA8-1FA8-4089-A311-65B2ACBD0ED6}" type="parTrans" cxnId="{1384CA7E-16D7-48BC-995F-CD06ECFA27F1}">
      <dgm:prSet/>
      <dgm:spPr/>
      <dgm:t>
        <a:bodyPr/>
        <a:lstStyle/>
        <a:p>
          <a:endParaRPr lang="en-US"/>
        </a:p>
      </dgm:t>
    </dgm:pt>
    <dgm:pt modelId="{B1F2A2F3-3CF9-4DE7-B93F-27AEE14A36AB}" type="sibTrans" cxnId="{1384CA7E-16D7-48BC-995F-CD06ECFA27F1}">
      <dgm:prSet/>
      <dgm:spPr/>
      <dgm:t>
        <a:bodyPr/>
        <a:lstStyle/>
        <a:p>
          <a:endParaRPr lang="en-US"/>
        </a:p>
      </dgm:t>
    </dgm:pt>
    <dgm:pt modelId="{16D6A1A4-7F59-4C30-9EC1-44FA96868D9F}">
      <dgm:prSet/>
      <dgm:spPr/>
      <dgm:t>
        <a:bodyPr/>
        <a:lstStyle/>
        <a:p>
          <a:r>
            <a:rPr lang="en-US"/>
            <a:t>Fraud Prevention in Corporate Systems.</a:t>
          </a:r>
        </a:p>
      </dgm:t>
    </dgm:pt>
    <dgm:pt modelId="{16D0AE37-B222-4AE6-8B47-460C53D3D9E2}" type="parTrans" cxnId="{61297FC2-7521-4D0A-B58C-E1EABBEEFA41}">
      <dgm:prSet/>
      <dgm:spPr/>
      <dgm:t>
        <a:bodyPr/>
        <a:lstStyle/>
        <a:p>
          <a:endParaRPr lang="en-US"/>
        </a:p>
      </dgm:t>
    </dgm:pt>
    <dgm:pt modelId="{BEBE30C0-283D-4297-82C0-6DB4551DC20B}" type="sibTrans" cxnId="{61297FC2-7521-4D0A-B58C-E1EABBEEFA41}">
      <dgm:prSet/>
      <dgm:spPr/>
      <dgm:t>
        <a:bodyPr/>
        <a:lstStyle/>
        <a:p>
          <a:endParaRPr lang="en-US"/>
        </a:p>
      </dgm:t>
    </dgm:pt>
    <dgm:pt modelId="{2969BA37-4144-48BB-B189-4AA24BAE86BC}">
      <dgm:prSet/>
      <dgm:spPr/>
      <dgm:t>
        <a:bodyPr/>
        <a:lstStyle/>
        <a:p>
          <a:r>
            <a:rPr lang="en-US"/>
            <a:t>Educational Institutions for Certification.</a:t>
          </a:r>
        </a:p>
      </dgm:t>
    </dgm:pt>
    <dgm:pt modelId="{85B92576-585D-412F-BBE9-52EFBBBE9D39}" type="parTrans" cxnId="{EB815CC6-4442-4777-99D3-19D5342BAC86}">
      <dgm:prSet/>
      <dgm:spPr/>
      <dgm:t>
        <a:bodyPr/>
        <a:lstStyle/>
        <a:p>
          <a:endParaRPr lang="en-US"/>
        </a:p>
      </dgm:t>
    </dgm:pt>
    <dgm:pt modelId="{DD1D8A36-834F-4884-BE24-AD5767AABE5C}" type="sibTrans" cxnId="{EB815CC6-4442-4777-99D3-19D5342BAC86}">
      <dgm:prSet/>
      <dgm:spPr/>
      <dgm:t>
        <a:bodyPr/>
        <a:lstStyle/>
        <a:p>
          <a:endParaRPr lang="en-US"/>
        </a:p>
      </dgm:t>
    </dgm:pt>
    <dgm:pt modelId="{708EE7AD-2AE9-4A44-BE4B-4CEED279166D}" type="pres">
      <dgm:prSet presAssocID="{A0196388-7070-44BC-A462-40480ED97B89}" presName="cycle" presStyleCnt="0">
        <dgm:presLayoutVars>
          <dgm:dir/>
          <dgm:resizeHandles val="exact"/>
        </dgm:presLayoutVars>
      </dgm:prSet>
      <dgm:spPr/>
    </dgm:pt>
    <dgm:pt modelId="{8AF570A3-B286-4481-A895-34C3BC8D1F09}" type="pres">
      <dgm:prSet presAssocID="{B3C14575-88DB-404E-B4B4-FAA66D7C0930}" presName="node" presStyleLbl="node1" presStyleIdx="0" presStyleCnt="1">
        <dgm:presLayoutVars>
          <dgm:bulletEnabled val="1"/>
        </dgm:presLayoutVars>
      </dgm:prSet>
      <dgm:spPr/>
    </dgm:pt>
  </dgm:ptLst>
  <dgm:cxnLst>
    <dgm:cxn modelId="{F6EE5F09-6B28-4489-A97A-AEBAF56FB783}" type="presOf" srcId="{16D6A1A4-7F59-4C30-9EC1-44FA96868D9F}" destId="{8AF570A3-B286-4481-A895-34C3BC8D1F09}" srcOrd="0" destOrd="3" presId="urn:microsoft.com/office/officeart/2005/8/layout/cycle2"/>
    <dgm:cxn modelId="{1384CA7E-16D7-48BC-995F-CD06ECFA27F1}" srcId="{B3C14575-88DB-404E-B4B4-FAA66D7C0930}" destId="{027675D6-D503-4E5E-9042-3B842BC3217D}" srcOrd="1" destOrd="0" parTransId="{73BC6EA8-1FA8-4089-A311-65B2ACBD0ED6}" sibTransId="{B1F2A2F3-3CF9-4DE7-B93F-27AEE14A36AB}"/>
    <dgm:cxn modelId="{276DCF80-0FFB-4762-AC1B-EC7597B72ACD}" type="presOf" srcId="{2969BA37-4144-48BB-B189-4AA24BAE86BC}" destId="{8AF570A3-B286-4481-A895-34C3BC8D1F09}" srcOrd="0" destOrd="4" presId="urn:microsoft.com/office/officeart/2005/8/layout/cycle2"/>
    <dgm:cxn modelId="{2B40AA85-AE44-43FE-8D21-87CB1AE76886}" srcId="{A0196388-7070-44BC-A462-40480ED97B89}" destId="{B3C14575-88DB-404E-B4B4-FAA66D7C0930}" srcOrd="0" destOrd="0" parTransId="{D99FF6F8-675D-4C52-A3D8-0D2A1C2B3257}" sibTransId="{0DE2450C-8A18-48BB-BE11-2FAE9AEC3751}"/>
    <dgm:cxn modelId="{88136E8E-428E-4A75-B2E5-9EEBAF037294}" type="presOf" srcId="{96960F28-E87D-42D2-B293-AB61A49C88C2}" destId="{8AF570A3-B286-4481-A895-34C3BC8D1F09}" srcOrd="0" destOrd="1" presId="urn:microsoft.com/office/officeart/2005/8/layout/cycle2"/>
    <dgm:cxn modelId="{9B235EAA-DB14-48C0-80EE-7B80EE5CBC9B}" srcId="{B3C14575-88DB-404E-B4B4-FAA66D7C0930}" destId="{96960F28-E87D-42D2-B293-AB61A49C88C2}" srcOrd="0" destOrd="0" parTransId="{DAD88179-07FA-4B80-93D2-10F277D2339F}" sibTransId="{0FCA2D84-9DE0-47A3-8AE0-B87CB02AA0CC}"/>
    <dgm:cxn modelId="{1B359EB0-F979-4AB8-B6B5-1A82C046719E}" type="presOf" srcId="{027675D6-D503-4E5E-9042-3B842BC3217D}" destId="{8AF570A3-B286-4481-A895-34C3BC8D1F09}" srcOrd="0" destOrd="2" presId="urn:microsoft.com/office/officeart/2005/8/layout/cycle2"/>
    <dgm:cxn modelId="{10522DB1-E6C8-4866-AF72-E087FEECA711}" type="presOf" srcId="{A0196388-7070-44BC-A462-40480ED97B89}" destId="{708EE7AD-2AE9-4A44-BE4B-4CEED279166D}" srcOrd="0" destOrd="0" presId="urn:microsoft.com/office/officeart/2005/8/layout/cycle2"/>
    <dgm:cxn modelId="{61297FC2-7521-4D0A-B58C-E1EABBEEFA41}" srcId="{B3C14575-88DB-404E-B4B4-FAA66D7C0930}" destId="{16D6A1A4-7F59-4C30-9EC1-44FA96868D9F}" srcOrd="2" destOrd="0" parTransId="{16D0AE37-B222-4AE6-8B47-460C53D3D9E2}" sibTransId="{BEBE30C0-283D-4297-82C0-6DB4551DC20B}"/>
    <dgm:cxn modelId="{EB815CC6-4442-4777-99D3-19D5342BAC86}" srcId="{B3C14575-88DB-404E-B4B4-FAA66D7C0930}" destId="{2969BA37-4144-48BB-B189-4AA24BAE86BC}" srcOrd="3" destOrd="0" parTransId="{85B92576-585D-412F-BBE9-52EFBBBE9D39}" sibTransId="{DD1D8A36-834F-4884-BE24-AD5767AABE5C}"/>
    <dgm:cxn modelId="{AC92BFFD-6E7A-459E-BACD-D7ADB2BE921B}" type="presOf" srcId="{B3C14575-88DB-404E-B4B4-FAA66D7C0930}" destId="{8AF570A3-B286-4481-A895-34C3BC8D1F09}" srcOrd="0" destOrd="0" presId="urn:microsoft.com/office/officeart/2005/8/layout/cycle2"/>
    <dgm:cxn modelId="{9408748F-4A7C-4D63-A067-EF53903E99CF}" type="presParOf" srcId="{708EE7AD-2AE9-4A44-BE4B-4CEED279166D}" destId="{8AF570A3-B286-4481-A895-34C3BC8D1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B8B3-EA37-486E-9B77-DDD2382901E0}">
      <dsp:nvSpPr>
        <dsp:cNvPr id="0" name=""/>
        <dsp:cNvSpPr/>
      </dsp:nvSpPr>
      <dsp:spPr>
        <a:xfrm>
          <a:off x="548639" y="0"/>
          <a:ext cx="6217920" cy="512064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70CFA-B41E-498D-95E4-70674CE7FAF9}">
      <dsp:nvSpPr>
        <dsp:cNvPr id="0" name=""/>
        <dsp:cNvSpPr/>
      </dsp:nvSpPr>
      <dsp:spPr>
        <a:xfrm>
          <a:off x="3214" y="1536191"/>
          <a:ext cx="1405532" cy="20482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826" y="1604803"/>
        <a:ext cx="1268308" cy="1911032"/>
      </dsp:txXfrm>
    </dsp:sp>
    <dsp:sp modelId="{1D4C3B29-81AB-42B3-9EB7-56266E0247C9}">
      <dsp:nvSpPr>
        <dsp:cNvPr id="0" name=""/>
        <dsp:cNvSpPr/>
      </dsp:nvSpPr>
      <dsp:spPr>
        <a:xfrm>
          <a:off x="1479024" y="1536191"/>
          <a:ext cx="1405532" cy="2048256"/>
        </a:xfrm>
        <a:prstGeom prst="roundRect">
          <a:avLst/>
        </a:prstGeom>
        <a:solidFill>
          <a:schemeClr val="accent5">
            <a:hueOff val="2794580"/>
            <a:satOff val="-2409"/>
            <a:lumOff val="318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User uploads a signature image.</a:t>
          </a:r>
          <a:endParaRPr lang="en-US" sz="1600" kern="1200"/>
        </a:p>
      </dsp:txBody>
      <dsp:txXfrm>
        <a:off x="1547636" y="1604803"/>
        <a:ext cx="1268308" cy="1911032"/>
      </dsp:txXfrm>
    </dsp:sp>
    <dsp:sp modelId="{165F828B-08D1-46D3-9A4F-1AB6FF4FB25E}">
      <dsp:nvSpPr>
        <dsp:cNvPr id="0" name=""/>
        <dsp:cNvSpPr/>
      </dsp:nvSpPr>
      <dsp:spPr>
        <a:xfrm>
          <a:off x="2954833" y="1536191"/>
          <a:ext cx="1405532" cy="2048256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system preprocesses the image.</a:t>
          </a:r>
          <a:endParaRPr lang="en-US" sz="1600" kern="1200"/>
        </a:p>
      </dsp:txBody>
      <dsp:txXfrm>
        <a:off x="3023445" y="1604803"/>
        <a:ext cx="1268308" cy="1911032"/>
      </dsp:txXfrm>
    </dsp:sp>
    <dsp:sp modelId="{86A93A07-5107-4E91-81B3-3BB6898D6F8F}">
      <dsp:nvSpPr>
        <dsp:cNvPr id="0" name=""/>
        <dsp:cNvSpPr/>
      </dsp:nvSpPr>
      <dsp:spPr>
        <a:xfrm>
          <a:off x="4430643" y="1536191"/>
          <a:ext cx="1405532" cy="2048256"/>
        </a:xfrm>
        <a:prstGeom prst="roundRect">
          <a:avLst/>
        </a:prstGeom>
        <a:solidFill>
          <a:schemeClr val="accent5">
            <a:hueOff val="8383739"/>
            <a:satOff val="-7226"/>
            <a:lumOff val="95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Deep learning models analyze the signature.</a:t>
          </a:r>
          <a:endParaRPr lang="en-US" sz="1600" kern="1200"/>
        </a:p>
      </dsp:txBody>
      <dsp:txXfrm>
        <a:off x="4499255" y="1604803"/>
        <a:ext cx="1268308" cy="1911032"/>
      </dsp:txXfrm>
    </dsp:sp>
    <dsp:sp modelId="{1418755D-5A9E-439F-BF16-85E6BE18D991}">
      <dsp:nvSpPr>
        <dsp:cNvPr id="0" name=""/>
        <dsp:cNvSpPr/>
      </dsp:nvSpPr>
      <dsp:spPr>
        <a:xfrm>
          <a:off x="5906452" y="1536191"/>
          <a:ext cx="1405532" cy="204825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Prediction and accuracy are displayed. </a:t>
          </a:r>
          <a:endParaRPr lang="en-US" sz="1600" kern="1200"/>
        </a:p>
      </dsp:txBody>
      <dsp:txXfrm>
        <a:off x="5975064" y="1604803"/>
        <a:ext cx="1268308" cy="1911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570A3-B286-4481-A895-34C3BC8D1F09}">
      <dsp:nvSpPr>
        <dsp:cNvPr id="0" name=""/>
        <dsp:cNvSpPr/>
      </dsp:nvSpPr>
      <dsp:spPr>
        <a:xfrm>
          <a:off x="1100137" y="2857"/>
          <a:ext cx="5114924" cy="5114924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Real-World Use Cases: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Banking and Financial Sectors.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Document Verification for Legal Purposes.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Fraud Prevention in Corporate Systems.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Educational Institutions for Certification.</a:t>
          </a:r>
        </a:p>
      </dsp:txBody>
      <dsp:txXfrm>
        <a:off x="1849200" y="751920"/>
        <a:ext cx="3616798" cy="3616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ED639B-2AF7-4D62-9E29-0FB5C47AB51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DF37-B913-FDC4-B770-DA76D8991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Signature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B4C4-ADBC-B3E3-9C6B-E44AD713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27" y="4553712"/>
            <a:ext cx="8051421" cy="13161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Django-Based Application Using Deep Learning Neural Networks</a:t>
            </a:r>
          </a:p>
          <a:p>
            <a:r>
              <a:rPr lang="en-US" dirty="0"/>
              <a:t>					                                             							 	 Presented by							       TEAM 2</a:t>
            </a:r>
          </a:p>
        </p:txBody>
      </p:sp>
      <p:pic>
        <p:nvPicPr>
          <p:cNvPr id="1028" name="Picture 4" descr="AI Based Signature Verification for Banks | JDeen">
            <a:extLst>
              <a:ext uri="{FF2B5EF4-FFF2-40B4-BE49-F238E27FC236}">
                <a16:creationId xmlns:a16="http://schemas.microsoft.com/office/drawing/2014/main" id="{15596CF6-E7C7-5BA8-5631-3ACD2A9C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524000"/>
            <a:ext cx="4667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1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07C6-B154-D3AC-40A5-6ACD6A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FF6D26-9355-31EF-D887-9AA2B7C97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0532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9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756-21B8-7E39-B898-24D93259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D0EBC9-A2D7-D86F-BB14-570573527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2120" y="1716268"/>
            <a:ext cx="80889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Signature Verification System offers a robust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forged signatures using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advanced models for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system to include multilingual signature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project for real-world usage via web hosting.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C5F95-9993-8913-3C56-6D2BEDA5ADC1}"/>
              </a:ext>
            </a:extLst>
          </p:cNvPr>
          <p:cNvSpPr txBox="1"/>
          <p:nvPr/>
        </p:nvSpPr>
        <p:spPr>
          <a:xfrm>
            <a:off x="3185651" y="3013501"/>
            <a:ext cx="582069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17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7FC2-334D-ABCB-B97B-C32713A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5A00-6744-67D2-2618-BBDC8840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Signature Verification?</a:t>
            </a:r>
          </a:p>
          <a:p>
            <a:r>
              <a:rPr lang="en-US" sz="2400" dirty="0"/>
              <a:t>The process of determining the authenticity of a signature.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Why is it important?</a:t>
            </a:r>
          </a:p>
          <a:p>
            <a:r>
              <a:rPr lang="en-US" sz="2400" dirty="0"/>
              <a:t>Used in banking, legal systems, and document verification to prevent fraud.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8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F88D-382B-192E-66C8-3F85A9C4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3433-C998-2362-04D3-0D3BA670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Main Aim: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develop a system that detects whether a signature is forged or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Backend: Django (Python)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Frontend: HTML &amp;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of Deep Learning Models for prediction.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0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ignature Verification Using Unsupervised Learning | by Intellica.AI |  Medium">
            <a:extLst>
              <a:ext uri="{FF2B5EF4-FFF2-40B4-BE49-F238E27FC236}">
                <a16:creationId xmlns:a16="http://schemas.microsoft.com/office/drawing/2014/main" id="{08F583DF-8C4A-6998-D7BF-E16B81D2F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5" r="1742"/>
          <a:stretch/>
        </p:blipFill>
        <p:spPr bwMode="auto">
          <a:xfrm>
            <a:off x="1" y="1281303"/>
            <a:ext cx="3411794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F4F88-3431-1429-98CB-A4A93279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Workflow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3B0BE4-A09F-6C09-81D0-DF04FA43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21923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69CB4E-F297-7A9E-529A-A6517E61AC60}"/>
              </a:ext>
            </a:extLst>
          </p:cNvPr>
          <p:cNvSpPr txBox="1"/>
          <p:nvPr/>
        </p:nvSpPr>
        <p:spPr>
          <a:xfrm>
            <a:off x="4031226" y="2989006"/>
            <a:ext cx="107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02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FCEB-9A10-9F01-9B2D-D246541D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106FA4-D727-5733-BD00-D06BF2B5D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270266"/>
            <a:ext cx="76851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Frameworks: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Networks: CNN, RNN, CRNN,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BiRNN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SQLite/MySQL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NumPy, scikit-learn </a:t>
            </a:r>
          </a:p>
        </p:txBody>
      </p:sp>
    </p:spTree>
    <p:extLst>
      <p:ext uri="{BB962C8B-B14F-4D97-AF65-F5344CB8AC3E}">
        <p14:creationId xmlns:p14="http://schemas.microsoft.com/office/powerpoint/2010/main" val="21452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21E-5099-C8A3-BBFF-C1692EE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Deep Learning Models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04D2F3-04B0-DBA1-3F0F-D0D7EB3AF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885275"/>
            <a:ext cx="64940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(Convolutional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spatial features from the signature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 (Recurrent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sequential data from features extracted.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CRNN (Convolutional Recurrent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CNN and RNN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BiRNN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(Bidirectional LSTM/RNN):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context from both forward and backward passes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7B40-888E-8940-A359-B46851C7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Architectures</a:t>
            </a:r>
          </a:p>
        </p:txBody>
      </p:sp>
      <p:pic>
        <p:nvPicPr>
          <p:cNvPr id="5130" name="Picture 10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67AA6590-F9CE-E202-4B76-BD95C6AA86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1" y="1219199"/>
            <a:ext cx="4095073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ow Recurrent Neural Network (RNN) Works - Dataaspirant">
            <a:extLst>
              <a:ext uri="{FF2B5EF4-FFF2-40B4-BE49-F238E27FC236}">
                <a16:creationId xmlns:a16="http://schemas.microsoft.com/office/drawing/2014/main" id="{B35D8E75-9107-F391-F307-D278D332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3" y="985492"/>
            <a:ext cx="3706762" cy="23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RNN Architecture Overview. Combining CNN and RNN to predict the... |  Download Scientific Diagram">
            <a:extLst>
              <a:ext uri="{FF2B5EF4-FFF2-40B4-BE49-F238E27FC236}">
                <a16:creationId xmlns:a16="http://schemas.microsoft.com/office/drawing/2014/main" id="{C582F7F2-40BA-BD98-D209-55B755A3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1" y="4001729"/>
            <a:ext cx="4095072" cy="2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Understanding Bidirectional LSTM for Sequential Data Processing | by  Anishnama | Medium">
            <a:extLst>
              <a:ext uri="{FF2B5EF4-FFF2-40B4-BE49-F238E27FC236}">
                <a16:creationId xmlns:a16="http://schemas.microsoft.com/office/drawing/2014/main" id="{CA7EB418-29EB-6287-4BD6-8BBE1181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1" y="4001730"/>
            <a:ext cx="3706763" cy="2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AFA5E-7884-947A-2588-C085A8934A5E}"/>
              </a:ext>
            </a:extLst>
          </p:cNvPr>
          <p:cNvSpPr txBox="1"/>
          <p:nvPr/>
        </p:nvSpPr>
        <p:spPr>
          <a:xfrm>
            <a:off x="4424518" y="948457"/>
            <a:ext cx="325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Convolutional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607A0-A620-E4B9-1F2B-B6749A69244A}"/>
              </a:ext>
            </a:extLst>
          </p:cNvPr>
          <p:cNvSpPr txBox="1"/>
          <p:nvPr/>
        </p:nvSpPr>
        <p:spPr>
          <a:xfrm>
            <a:off x="4237703" y="3696929"/>
            <a:ext cx="29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17EA5-65D8-6C11-E603-D1C7401932F3}"/>
              </a:ext>
            </a:extLst>
          </p:cNvPr>
          <p:cNvSpPr txBox="1"/>
          <p:nvPr/>
        </p:nvSpPr>
        <p:spPr>
          <a:xfrm>
            <a:off x="8377084" y="3696929"/>
            <a:ext cx="2251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 LSTM</a:t>
            </a:r>
          </a:p>
        </p:txBody>
      </p:sp>
    </p:spTree>
    <p:extLst>
      <p:ext uri="{BB962C8B-B14F-4D97-AF65-F5344CB8AC3E}">
        <p14:creationId xmlns:p14="http://schemas.microsoft.com/office/powerpoint/2010/main" val="798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751-CBEE-113D-3A10-8CB460DF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 of the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FAC429-D2C4-F313-33C2-D101AD0EC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16268"/>
            <a:ext cx="62893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upload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learning models ensure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signatures quickly and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Scalable: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 ensures security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1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2738-10C1-A576-3A96-8A11F1F9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Display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CE930A-01FE-6C5B-A2F2-4713B26A4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085600"/>
            <a:ext cx="577113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Shown to Users: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 Real or Forged.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in a table on the results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53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416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Signature Verification System</vt:lpstr>
      <vt:lpstr>Introduction</vt:lpstr>
      <vt:lpstr>Objective</vt:lpstr>
      <vt:lpstr>System Workflow</vt:lpstr>
      <vt:lpstr>Technologies Used</vt:lpstr>
      <vt:lpstr>Deep Learning Models Used</vt:lpstr>
      <vt:lpstr>Architectures</vt:lpstr>
      <vt:lpstr>Key Features of the System</vt:lpstr>
      <vt:lpstr>Results Display</vt:lpstr>
      <vt:lpstr>Applications</vt:lpstr>
      <vt:lpstr>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shaik</dc:creator>
  <cp:lastModifiedBy>muskan shaik</cp:lastModifiedBy>
  <cp:revision>4</cp:revision>
  <dcterms:created xsi:type="dcterms:W3CDTF">2024-12-01T16:43:37Z</dcterms:created>
  <dcterms:modified xsi:type="dcterms:W3CDTF">2024-12-09T12:57:06Z</dcterms:modified>
</cp:coreProperties>
</file>