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6" r:id="rId2"/>
    <p:sldMasterId id="2147483768" r:id="rId3"/>
  </p:sldMasterIdLst>
  <p:notesMasterIdLst>
    <p:notesMasterId r:id="rId27"/>
  </p:notesMasterIdLst>
  <p:sldIdLst>
    <p:sldId id="256" r:id="rId4"/>
    <p:sldId id="257" r:id="rId5"/>
    <p:sldId id="259" r:id="rId6"/>
    <p:sldId id="260" r:id="rId7"/>
    <p:sldId id="264" r:id="rId8"/>
    <p:sldId id="265" r:id="rId9"/>
    <p:sldId id="267" r:id="rId10"/>
    <p:sldId id="273" r:id="rId11"/>
    <p:sldId id="269" r:id="rId12"/>
    <p:sldId id="268" r:id="rId13"/>
    <p:sldId id="270" r:id="rId14"/>
    <p:sldId id="271" r:id="rId15"/>
    <p:sldId id="272" r:id="rId16"/>
    <p:sldId id="262" r:id="rId17"/>
    <p:sldId id="261" r:id="rId18"/>
    <p:sldId id="26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>
        <p:scale>
          <a:sx n="77" d="100"/>
          <a:sy n="77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04427-7887-4497-B643-82428B102CCA}" type="doc">
      <dgm:prSet loTypeId="urn:microsoft.com/office/officeart/2005/8/layout/radial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9094F-4E2F-4879-A94F-5FA938C8E275}">
      <dgm:prSet phldrT="[Text]"/>
      <dgm:spPr/>
      <dgm:t>
        <a:bodyPr/>
        <a:lstStyle/>
        <a:p>
          <a:r>
            <a:rPr lang="en-US" b="1" dirty="0"/>
            <a:t>Simplifies Development</a:t>
          </a:r>
          <a:endParaRPr lang="en-US" dirty="0"/>
        </a:p>
      </dgm:t>
    </dgm:pt>
    <dgm:pt modelId="{E73EBCC7-2352-4C09-91B9-7AE8718835CE}" type="parTrans" cxnId="{AF0D4777-EC8F-4A66-85A8-B84E13F0B2E2}">
      <dgm:prSet/>
      <dgm:spPr/>
      <dgm:t>
        <a:bodyPr/>
        <a:lstStyle/>
        <a:p>
          <a:endParaRPr lang="en-US"/>
        </a:p>
      </dgm:t>
    </dgm:pt>
    <dgm:pt modelId="{36943654-DE84-4E09-92A0-ADBE6C40F347}" type="sibTrans" cxnId="{AF0D4777-EC8F-4A66-85A8-B84E13F0B2E2}">
      <dgm:prSet/>
      <dgm:spPr/>
      <dgm:t>
        <a:bodyPr/>
        <a:lstStyle/>
        <a:p>
          <a:endParaRPr lang="en-US"/>
        </a:p>
      </dgm:t>
    </dgm:pt>
    <dgm:pt modelId="{5D9076D8-DB65-4863-8846-3FEC5A42F9A4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Secure &amp; </a:t>
          </a:r>
        </a:p>
        <a:p>
          <a:r>
            <a:rPr lang="en-US" dirty="0"/>
            <a:t>Scalable</a:t>
          </a:r>
        </a:p>
      </dgm:t>
    </dgm:pt>
    <dgm:pt modelId="{5C6E92DF-9C2D-41C0-B7DE-16C28131B420}" type="parTrans" cxnId="{91E227E3-1501-49C3-A128-40B38B928C94}">
      <dgm:prSet/>
      <dgm:spPr/>
      <dgm:t>
        <a:bodyPr/>
        <a:lstStyle/>
        <a:p>
          <a:endParaRPr lang="en-US"/>
        </a:p>
      </dgm:t>
    </dgm:pt>
    <dgm:pt modelId="{5EBCD61F-6342-47E3-9071-A08AA1003F13}" type="sibTrans" cxnId="{91E227E3-1501-49C3-A128-40B38B928C9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54692DE-569E-447B-A634-6360A9DB801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Strong Security</a:t>
          </a:r>
        </a:p>
      </dgm:t>
    </dgm:pt>
    <dgm:pt modelId="{7DFBDF66-1181-444B-B6E3-672120F8A860}" type="parTrans" cxnId="{B810DEA9-B511-4C50-AA00-001FE70F2F3D}">
      <dgm:prSet/>
      <dgm:spPr/>
      <dgm:t>
        <a:bodyPr/>
        <a:lstStyle/>
        <a:p>
          <a:endParaRPr lang="en-US"/>
        </a:p>
      </dgm:t>
    </dgm:pt>
    <dgm:pt modelId="{A0839ED6-DADF-403F-BE4A-F7B7CE5300FC}" type="sibTrans" cxnId="{B810DEA9-B511-4C50-AA00-001FE70F2F3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A4ACA485-79D2-408F-838B-E861FF76E35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Built-in Features</a:t>
          </a:r>
        </a:p>
      </dgm:t>
    </dgm:pt>
    <dgm:pt modelId="{3A751637-6D39-496B-8383-462DB33C0536}" type="parTrans" cxnId="{FE600180-A232-45AB-9F87-1E367F83CB28}">
      <dgm:prSet/>
      <dgm:spPr/>
      <dgm:t>
        <a:bodyPr/>
        <a:lstStyle/>
        <a:p>
          <a:endParaRPr lang="en-US"/>
        </a:p>
      </dgm:t>
    </dgm:pt>
    <dgm:pt modelId="{398AEC90-843E-4072-8FE4-8CB32CEEDD66}" type="sibTrans" cxnId="{FE600180-A232-45AB-9F87-1E367F83CB2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A260685-1BC3-4BEF-958C-7FFE1B7EBB3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Community Support</a:t>
          </a:r>
        </a:p>
      </dgm:t>
    </dgm:pt>
    <dgm:pt modelId="{4580A74A-A2CA-445D-9C31-5E7F608CC9F6}" type="parTrans" cxnId="{5900AAC1-3D90-4A6F-9A1E-58AE27E763D0}">
      <dgm:prSet/>
      <dgm:spPr/>
      <dgm:t>
        <a:bodyPr/>
        <a:lstStyle/>
        <a:p>
          <a:endParaRPr lang="en-US"/>
        </a:p>
      </dgm:t>
    </dgm:pt>
    <dgm:pt modelId="{12136713-E67D-42FF-944E-EBF360DA0ED9}" type="sibTrans" cxnId="{5900AAC1-3D90-4A6F-9A1E-58AE27E763D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5565776-57B8-4F06-9362-C40E89C3DCB6}" type="pres">
      <dgm:prSet presAssocID="{2E804427-7887-4497-B643-82428B102CC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181CDBA-DF94-4E95-AC97-8A079B0332B5}" type="pres">
      <dgm:prSet presAssocID="{4749094F-4E2F-4879-A94F-5FA938C8E275}" presName="centerShape" presStyleLbl="node0" presStyleIdx="0" presStyleCnt="1"/>
      <dgm:spPr/>
    </dgm:pt>
    <dgm:pt modelId="{A7D42ECA-F058-4F9D-A518-4A920FEE5C10}" type="pres">
      <dgm:prSet presAssocID="{5D9076D8-DB65-4863-8846-3FEC5A42F9A4}" presName="node" presStyleLbl="node1" presStyleIdx="0" presStyleCnt="4">
        <dgm:presLayoutVars>
          <dgm:bulletEnabled val="1"/>
        </dgm:presLayoutVars>
      </dgm:prSet>
      <dgm:spPr/>
    </dgm:pt>
    <dgm:pt modelId="{1C3743CB-D2D6-491F-A0E2-ACD4F6A2ECC6}" type="pres">
      <dgm:prSet presAssocID="{5D9076D8-DB65-4863-8846-3FEC5A42F9A4}" presName="dummy" presStyleCnt="0"/>
      <dgm:spPr/>
    </dgm:pt>
    <dgm:pt modelId="{153B55AF-A539-4B07-841D-D83D95D5F31D}" type="pres">
      <dgm:prSet presAssocID="{5EBCD61F-6342-47E3-9071-A08AA1003F13}" presName="sibTrans" presStyleLbl="sibTrans2D1" presStyleIdx="0" presStyleCnt="4"/>
      <dgm:spPr/>
    </dgm:pt>
    <dgm:pt modelId="{9361D69B-11CC-408A-BDF8-8407D66A92C2}" type="pres">
      <dgm:prSet presAssocID="{D54692DE-569E-447B-A634-6360A9DB8010}" presName="node" presStyleLbl="node1" presStyleIdx="1" presStyleCnt="4">
        <dgm:presLayoutVars>
          <dgm:bulletEnabled val="1"/>
        </dgm:presLayoutVars>
      </dgm:prSet>
      <dgm:spPr/>
    </dgm:pt>
    <dgm:pt modelId="{9C123631-056E-49C0-B4AC-C1ADB57F9093}" type="pres">
      <dgm:prSet presAssocID="{D54692DE-569E-447B-A634-6360A9DB8010}" presName="dummy" presStyleCnt="0"/>
      <dgm:spPr/>
    </dgm:pt>
    <dgm:pt modelId="{C2F4E554-955A-48B0-9AD6-B16181295C38}" type="pres">
      <dgm:prSet presAssocID="{A0839ED6-DADF-403F-BE4A-F7B7CE5300FC}" presName="sibTrans" presStyleLbl="sibTrans2D1" presStyleIdx="1" presStyleCnt="4"/>
      <dgm:spPr/>
    </dgm:pt>
    <dgm:pt modelId="{418B6988-46A6-4279-8FC7-AF46E32CD532}" type="pres">
      <dgm:prSet presAssocID="{A4ACA485-79D2-408F-838B-E861FF76E35E}" presName="node" presStyleLbl="node1" presStyleIdx="2" presStyleCnt="4">
        <dgm:presLayoutVars>
          <dgm:bulletEnabled val="1"/>
        </dgm:presLayoutVars>
      </dgm:prSet>
      <dgm:spPr/>
    </dgm:pt>
    <dgm:pt modelId="{4FA9E898-C67F-4BD7-9C73-49171D241E72}" type="pres">
      <dgm:prSet presAssocID="{A4ACA485-79D2-408F-838B-E861FF76E35E}" presName="dummy" presStyleCnt="0"/>
      <dgm:spPr/>
    </dgm:pt>
    <dgm:pt modelId="{33268AF7-9305-4466-AD69-EA1630905AC0}" type="pres">
      <dgm:prSet presAssocID="{398AEC90-843E-4072-8FE4-8CB32CEEDD66}" presName="sibTrans" presStyleLbl="sibTrans2D1" presStyleIdx="2" presStyleCnt="4"/>
      <dgm:spPr/>
    </dgm:pt>
    <dgm:pt modelId="{C1FF9532-2341-4A3C-A942-FF1F21C12F09}" type="pres">
      <dgm:prSet presAssocID="{CA260685-1BC3-4BEF-958C-7FFE1B7EBB37}" presName="node" presStyleLbl="node1" presStyleIdx="3" presStyleCnt="4">
        <dgm:presLayoutVars>
          <dgm:bulletEnabled val="1"/>
        </dgm:presLayoutVars>
      </dgm:prSet>
      <dgm:spPr/>
    </dgm:pt>
    <dgm:pt modelId="{96F961A5-437F-449E-8C4F-57463C1A235C}" type="pres">
      <dgm:prSet presAssocID="{CA260685-1BC3-4BEF-958C-7FFE1B7EBB37}" presName="dummy" presStyleCnt="0"/>
      <dgm:spPr/>
    </dgm:pt>
    <dgm:pt modelId="{4B5A312F-D32E-4238-8A59-426DC2FD8AF8}" type="pres">
      <dgm:prSet presAssocID="{12136713-E67D-42FF-944E-EBF360DA0ED9}" presName="sibTrans" presStyleLbl="sibTrans2D1" presStyleIdx="3" presStyleCnt="4"/>
      <dgm:spPr/>
    </dgm:pt>
  </dgm:ptLst>
  <dgm:cxnLst>
    <dgm:cxn modelId="{3B8BB81D-3343-45FE-91A9-1A3166E1C695}" type="presOf" srcId="{12136713-E67D-42FF-944E-EBF360DA0ED9}" destId="{4B5A312F-D32E-4238-8A59-426DC2FD8AF8}" srcOrd="0" destOrd="0" presId="urn:microsoft.com/office/officeart/2005/8/layout/radial6"/>
    <dgm:cxn modelId="{02F43F2F-10E4-4357-979A-98198AA412F9}" type="presOf" srcId="{CA260685-1BC3-4BEF-958C-7FFE1B7EBB37}" destId="{C1FF9532-2341-4A3C-A942-FF1F21C12F09}" srcOrd="0" destOrd="0" presId="urn:microsoft.com/office/officeart/2005/8/layout/radial6"/>
    <dgm:cxn modelId="{0616E439-2D39-4331-AFA0-92CFBDB5A50C}" type="presOf" srcId="{A4ACA485-79D2-408F-838B-E861FF76E35E}" destId="{418B6988-46A6-4279-8FC7-AF46E32CD532}" srcOrd="0" destOrd="0" presId="urn:microsoft.com/office/officeart/2005/8/layout/radial6"/>
    <dgm:cxn modelId="{AF0D4777-EC8F-4A66-85A8-B84E13F0B2E2}" srcId="{2E804427-7887-4497-B643-82428B102CCA}" destId="{4749094F-4E2F-4879-A94F-5FA938C8E275}" srcOrd="0" destOrd="0" parTransId="{E73EBCC7-2352-4C09-91B9-7AE8718835CE}" sibTransId="{36943654-DE84-4E09-92A0-ADBE6C40F347}"/>
    <dgm:cxn modelId="{FE600180-A232-45AB-9F87-1E367F83CB28}" srcId="{4749094F-4E2F-4879-A94F-5FA938C8E275}" destId="{A4ACA485-79D2-408F-838B-E861FF76E35E}" srcOrd="2" destOrd="0" parTransId="{3A751637-6D39-496B-8383-462DB33C0536}" sibTransId="{398AEC90-843E-4072-8FE4-8CB32CEEDD66}"/>
    <dgm:cxn modelId="{01C2818A-C2D8-44AB-8EC5-86111A227C52}" type="presOf" srcId="{2E804427-7887-4497-B643-82428B102CCA}" destId="{B5565776-57B8-4F06-9362-C40E89C3DCB6}" srcOrd="0" destOrd="0" presId="urn:microsoft.com/office/officeart/2005/8/layout/radial6"/>
    <dgm:cxn modelId="{4A7AC08C-B013-4996-912F-79C543DBCECA}" type="presOf" srcId="{4749094F-4E2F-4879-A94F-5FA938C8E275}" destId="{1181CDBA-DF94-4E95-AC97-8A079B0332B5}" srcOrd="0" destOrd="0" presId="urn:microsoft.com/office/officeart/2005/8/layout/radial6"/>
    <dgm:cxn modelId="{98855490-EA08-484C-881C-785A2B80B5A9}" type="presOf" srcId="{5EBCD61F-6342-47E3-9071-A08AA1003F13}" destId="{153B55AF-A539-4B07-841D-D83D95D5F31D}" srcOrd="0" destOrd="0" presId="urn:microsoft.com/office/officeart/2005/8/layout/radial6"/>
    <dgm:cxn modelId="{B810DEA9-B511-4C50-AA00-001FE70F2F3D}" srcId="{4749094F-4E2F-4879-A94F-5FA938C8E275}" destId="{D54692DE-569E-447B-A634-6360A9DB8010}" srcOrd="1" destOrd="0" parTransId="{7DFBDF66-1181-444B-B6E3-672120F8A860}" sibTransId="{A0839ED6-DADF-403F-BE4A-F7B7CE5300FC}"/>
    <dgm:cxn modelId="{763438BA-5161-48FF-A338-3EB78C7A1DB6}" type="presOf" srcId="{398AEC90-843E-4072-8FE4-8CB32CEEDD66}" destId="{33268AF7-9305-4466-AD69-EA1630905AC0}" srcOrd="0" destOrd="0" presId="urn:microsoft.com/office/officeart/2005/8/layout/radial6"/>
    <dgm:cxn modelId="{AD42C7BE-9AAB-47E5-9053-A5E0B8674B97}" type="presOf" srcId="{5D9076D8-DB65-4863-8846-3FEC5A42F9A4}" destId="{A7D42ECA-F058-4F9D-A518-4A920FEE5C10}" srcOrd="0" destOrd="0" presId="urn:microsoft.com/office/officeart/2005/8/layout/radial6"/>
    <dgm:cxn modelId="{5900AAC1-3D90-4A6F-9A1E-58AE27E763D0}" srcId="{4749094F-4E2F-4879-A94F-5FA938C8E275}" destId="{CA260685-1BC3-4BEF-958C-7FFE1B7EBB37}" srcOrd="3" destOrd="0" parTransId="{4580A74A-A2CA-445D-9C31-5E7F608CC9F6}" sibTransId="{12136713-E67D-42FF-944E-EBF360DA0ED9}"/>
    <dgm:cxn modelId="{08540DD4-2805-454C-A24B-FD27697409CA}" type="presOf" srcId="{A0839ED6-DADF-403F-BE4A-F7B7CE5300FC}" destId="{C2F4E554-955A-48B0-9AD6-B16181295C38}" srcOrd="0" destOrd="0" presId="urn:microsoft.com/office/officeart/2005/8/layout/radial6"/>
    <dgm:cxn modelId="{91E227E3-1501-49C3-A128-40B38B928C94}" srcId="{4749094F-4E2F-4879-A94F-5FA938C8E275}" destId="{5D9076D8-DB65-4863-8846-3FEC5A42F9A4}" srcOrd="0" destOrd="0" parTransId="{5C6E92DF-9C2D-41C0-B7DE-16C28131B420}" sibTransId="{5EBCD61F-6342-47E3-9071-A08AA1003F13}"/>
    <dgm:cxn modelId="{DB5602EC-BD65-435F-94D7-471CF38D2866}" type="presOf" srcId="{D54692DE-569E-447B-A634-6360A9DB8010}" destId="{9361D69B-11CC-408A-BDF8-8407D66A92C2}" srcOrd="0" destOrd="0" presId="urn:microsoft.com/office/officeart/2005/8/layout/radial6"/>
    <dgm:cxn modelId="{1664D372-82D9-4D31-A487-E3B302CECBA0}" type="presParOf" srcId="{B5565776-57B8-4F06-9362-C40E89C3DCB6}" destId="{1181CDBA-DF94-4E95-AC97-8A079B0332B5}" srcOrd="0" destOrd="0" presId="urn:microsoft.com/office/officeart/2005/8/layout/radial6"/>
    <dgm:cxn modelId="{F90419F6-2026-4DBD-A10F-0A239C73FD41}" type="presParOf" srcId="{B5565776-57B8-4F06-9362-C40E89C3DCB6}" destId="{A7D42ECA-F058-4F9D-A518-4A920FEE5C10}" srcOrd="1" destOrd="0" presId="urn:microsoft.com/office/officeart/2005/8/layout/radial6"/>
    <dgm:cxn modelId="{605D1FEC-3E83-4D69-B883-F52E752084D9}" type="presParOf" srcId="{B5565776-57B8-4F06-9362-C40E89C3DCB6}" destId="{1C3743CB-D2D6-491F-A0E2-ACD4F6A2ECC6}" srcOrd="2" destOrd="0" presId="urn:microsoft.com/office/officeart/2005/8/layout/radial6"/>
    <dgm:cxn modelId="{F16E69D2-8352-4F35-B60E-CAD86B63AD44}" type="presParOf" srcId="{B5565776-57B8-4F06-9362-C40E89C3DCB6}" destId="{153B55AF-A539-4B07-841D-D83D95D5F31D}" srcOrd="3" destOrd="0" presId="urn:microsoft.com/office/officeart/2005/8/layout/radial6"/>
    <dgm:cxn modelId="{AB39CFD5-F77C-44B9-9576-15AD63120197}" type="presParOf" srcId="{B5565776-57B8-4F06-9362-C40E89C3DCB6}" destId="{9361D69B-11CC-408A-BDF8-8407D66A92C2}" srcOrd="4" destOrd="0" presId="urn:microsoft.com/office/officeart/2005/8/layout/radial6"/>
    <dgm:cxn modelId="{B6EB678A-A2F4-4FEA-95F4-36CC82329C80}" type="presParOf" srcId="{B5565776-57B8-4F06-9362-C40E89C3DCB6}" destId="{9C123631-056E-49C0-B4AC-C1ADB57F9093}" srcOrd="5" destOrd="0" presId="urn:microsoft.com/office/officeart/2005/8/layout/radial6"/>
    <dgm:cxn modelId="{5DEBDA30-C278-408E-9126-96B96BCFFEB2}" type="presParOf" srcId="{B5565776-57B8-4F06-9362-C40E89C3DCB6}" destId="{C2F4E554-955A-48B0-9AD6-B16181295C38}" srcOrd="6" destOrd="0" presId="urn:microsoft.com/office/officeart/2005/8/layout/radial6"/>
    <dgm:cxn modelId="{21E5FE0B-2DC5-4974-9134-C5443A663D4B}" type="presParOf" srcId="{B5565776-57B8-4F06-9362-C40E89C3DCB6}" destId="{418B6988-46A6-4279-8FC7-AF46E32CD532}" srcOrd="7" destOrd="0" presId="urn:microsoft.com/office/officeart/2005/8/layout/radial6"/>
    <dgm:cxn modelId="{CAC967FA-573E-4FF1-A238-9F0BBF007225}" type="presParOf" srcId="{B5565776-57B8-4F06-9362-C40E89C3DCB6}" destId="{4FA9E898-C67F-4BD7-9C73-49171D241E72}" srcOrd="8" destOrd="0" presId="urn:microsoft.com/office/officeart/2005/8/layout/radial6"/>
    <dgm:cxn modelId="{BE312185-B81A-49E7-8EAF-3F2DD9CD2DF6}" type="presParOf" srcId="{B5565776-57B8-4F06-9362-C40E89C3DCB6}" destId="{33268AF7-9305-4466-AD69-EA1630905AC0}" srcOrd="9" destOrd="0" presId="urn:microsoft.com/office/officeart/2005/8/layout/radial6"/>
    <dgm:cxn modelId="{104C3844-662F-4780-8360-23076639007D}" type="presParOf" srcId="{B5565776-57B8-4F06-9362-C40E89C3DCB6}" destId="{C1FF9532-2341-4A3C-A942-FF1F21C12F09}" srcOrd="10" destOrd="0" presId="urn:microsoft.com/office/officeart/2005/8/layout/radial6"/>
    <dgm:cxn modelId="{49A4B0C2-B1A3-4BA0-BDBA-EC40EE8E3C97}" type="presParOf" srcId="{B5565776-57B8-4F06-9362-C40E89C3DCB6}" destId="{96F961A5-437F-449E-8C4F-57463C1A235C}" srcOrd="11" destOrd="0" presId="urn:microsoft.com/office/officeart/2005/8/layout/radial6"/>
    <dgm:cxn modelId="{7B41449F-0DDC-4B44-9B04-647C92D105E1}" type="presParOf" srcId="{B5565776-57B8-4F06-9362-C40E89C3DCB6}" destId="{4B5A312F-D32E-4238-8A59-426DC2FD8A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1EDBC-ADCA-4086-9F9B-4FED734744A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677937-EFD6-444F-A23C-D4C99ADF9E7E}">
      <dgm:prSet/>
      <dgm:spPr/>
      <dgm:t>
        <a:bodyPr/>
        <a:lstStyle/>
        <a:p>
          <a:r>
            <a:rPr lang="en-US" b="1" i="0" baseline="0"/>
            <a:t>Version Control</a:t>
          </a:r>
          <a:r>
            <a:rPr lang="en-US" b="0" i="0" baseline="0"/>
            <a:t>: Tracks changes in code, allowing rollback to previous versions if needed.</a:t>
          </a:r>
          <a:endParaRPr lang="en-US"/>
        </a:p>
      </dgm:t>
    </dgm:pt>
    <dgm:pt modelId="{A6C619C5-79EE-46BF-B746-830F811C7DFD}" type="parTrans" cxnId="{03C42189-A11D-4347-BB44-0763C8A1C208}">
      <dgm:prSet/>
      <dgm:spPr/>
      <dgm:t>
        <a:bodyPr/>
        <a:lstStyle/>
        <a:p>
          <a:endParaRPr lang="en-US"/>
        </a:p>
      </dgm:t>
    </dgm:pt>
    <dgm:pt modelId="{C9AC9424-2A6B-4733-A1A0-C4D8E5567312}" type="sibTrans" cxnId="{03C42189-A11D-4347-BB44-0763C8A1C208}">
      <dgm:prSet/>
      <dgm:spPr/>
      <dgm:t>
        <a:bodyPr/>
        <a:lstStyle/>
        <a:p>
          <a:endParaRPr lang="en-US"/>
        </a:p>
      </dgm:t>
    </dgm:pt>
    <dgm:pt modelId="{3BDC464B-6789-419E-8FFD-F56662435A83}">
      <dgm:prSet/>
      <dgm:spPr/>
      <dgm:t>
        <a:bodyPr/>
        <a:lstStyle/>
        <a:p>
          <a:r>
            <a:rPr lang="en-US" b="1" i="0" baseline="0"/>
            <a:t>Collaboration</a:t>
          </a:r>
          <a:r>
            <a:rPr lang="en-US" b="0" i="0" baseline="0"/>
            <a:t>: Enables multiple developers to work together seamlessly.</a:t>
          </a:r>
          <a:endParaRPr lang="en-US"/>
        </a:p>
      </dgm:t>
    </dgm:pt>
    <dgm:pt modelId="{C0943B39-BD55-47F3-9D02-EC9B86FF3F9F}" type="parTrans" cxnId="{B593B61C-9E07-4831-A92E-814C425143E3}">
      <dgm:prSet/>
      <dgm:spPr/>
      <dgm:t>
        <a:bodyPr/>
        <a:lstStyle/>
        <a:p>
          <a:endParaRPr lang="en-US"/>
        </a:p>
      </dgm:t>
    </dgm:pt>
    <dgm:pt modelId="{7D930B7E-2735-4B18-AD99-C78009AD3B54}" type="sibTrans" cxnId="{B593B61C-9E07-4831-A92E-814C425143E3}">
      <dgm:prSet/>
      <dgm:spPr/>
      <dgm:t>
        <a:bodyPr/>
        <a:lstStyle/>
        <a:p>
          <a:endParaRPr lang="en-US"/>
        </a:p>
      </dgm:t>
    </dgm:pt>
    <dgm:pt modelId="{FB459595-194C-4C9B-8E35-B929753751DA}">
      <dgm:prSet/>
      <dgm:spPr/>
      <dgm:t>
        <a:bodyPr/>
        <a:lstStyle/>
        <a:p>
          <a:r>
            <a:rPr lang="en-US" b="1" i="0" baseline="0"/>
            <a:t>Backup</a:t>
          </a:r>
          <a:r>
            <a:rPr lang="en-US" b="0" i="0" baseline="0"/>
            <a:t>: Acts as a secure, remote backup of the project.</a:t>
          </a:r>
          <a:endParaRPr lang="en-US"/>
        </a:p>
      </dgm:t>
    </dgm:pt>
    <dgm:pt modelId="{C46FA1C5-6290-495C-898E-B4B54E1FC693}" type="parTrans" cxnId="{9DB80CBB-DB13-4D38-949F-AB0643E93318}">
      <dgm:prSet/>
      <dgm:spPr/>
      <dgm:t>
        <a:bodyPr/>
        <a:lstStyle/>
        <a:p>
          <a:endParaRPr lang="en-US"/>
        </a:p>
      </dgm:t>
    </dgm:pt>
    <dgm:pt modelId="{6B1CDB23-E59F-45EC-8A1B-B97C6FE4C559}" type="sibTrans" cxnId="{9DB80CBB-DB13-4D38-949F-AB0643E93318}">
      <dgm:prSet/>
      <dgm:spPr/>
      <dgm:t>
        <a:bodyPr/>
        <a:lstStyle/>
        <a:p>
          <a:endParaRPr lang="en-US"/>
        </a:p>
      </dgm:t>
    </dgm:pt>
    <dgm:pt modelId="{5326E679-E9F2-4386-8449-ADF067FE706A}">
      <dgm:prSet/>
      <dgm:spPr/>
      <dgm:t>
        <a:bodyPr/>
        <a:lstStyle/>
        <a:p>
          <a:r>
            <a:rPr lang="en-US" b="1" i="0" baseline="0"/>
            <a:t>Code Sharing</a:t>
          </a:r>
          <a:r>
            <a:rPr lang="en-US" b="0" i="0" baseline="0"/>
            <a:t>: Simplifies sharing code with clients or team members.</a:t>
          </a:r>
          <a:endParaRPr lang="en-US"/>
        </a:p>
      </dgm:t>
    </dgm:pt>
    <dgm:pt modelId="{F779FFDE-41E1-4DE2-867A-588255110B25}" type="parTrans" cxnId="{0F2D28C0-3F23-4853-AC43-D4CB55BEF4AE}">
      <dgm:prSet/>
      <dgm:spPr/>
      <dgm:t>
        <a:bodyPr/>
        <a:lstStyle/>
        <a:p>
          <a:endParaRPr lang="en-US"/>
        </a:p>
      </dgm:t>
    </dgm:pt>
    <dgm:pt modelId="{DF6C3D56-FB76-4779-AFE6-1553C10C5D28}" type="sibTrans" cxnId="{0F2D28C0-3F23-4853-AC43-D4CB55BEF4AE}">
      <dgm:prSet/>
      <dgm:spPr/>
      <dgm:t>
        <a:bodyPr/>
        <a:lstStyle/>
        <a:p>
          <a:endParaRPr lang="en-US"/>
        </a:p>
      </dgm:t>
    </dgm:pt>
    <dgm:pt modelId="{FC69DA9B-4B14-488E-AEB6-049F94F5EEDB}">
      <dgm:prSet/>
      <dgm:spPr/>
      <dgm:t>
        <a:bodyPr/>
        <a:lstStyle/>
        <a:p>
          <a:r>
            <a:rPr lang="en-US" b="1" i="0" baseline="0"/>
            <a:t>Documentation</a:t>
          </a:r>
          <a:r>
            <a:rPr lang="en-US" b="0" i="0" baseline="0"/>
            <a:t>: Helps document the development process with commit messages.</a:t>
          </a:r>
          <a:endParaRPr lang="en-US"/>
        </a:p>
      </dgm:t>
    </dgm:pt>
    <dgm:pt modelId="{68826419-35F7-41AF-A833-25322332EA5B}" type="parTrans" cxnId="{F2CDAC91-0326-4BE8-8E90-11F7FED116C6}">
      <dgm:prSet/>
      <dgm:spPr/>
      <dgm:t>
        <a:bodyPr/>
        <a:lstStyle/>
        <a:p>
          <a:endParaRPr lang="en-US"/>
        </a:p>
      </dgm:t>
    </dgm:pt>
    <dgm:pt modelId="{D1774107-F499-4763-B146-264465592B82}" type="sibTrans" cxnId="{F2CDAC91-0326-4BE8-8E90-11F7FED116C6}">
      <dgm:prSet/>
      <dgm:spPr/>
      <dgm:t>
        <a:bodyPr/>
        <a:lstStyle/>
        <a:p>
          <a:endParaRPr lang="en-US"/>
        </a:p>
      </dgm:t>
    </dgm:pt>
    <dgm:pt modelId="{E3F5EB03-4CDF-4642-B753-5DD34E029EB5}">
      <dgm:prSet/>
      <dgm:spPr/>
      <dgm:t>
        <a:bodyPr/>
        <a:lstStyle/>
        <a:p>
          <a:r>
            <a:rPr lang="en-US" b="1" i="0" baseline="0"/>
            <a:t>Issue Tracking</a:t>
          </a:r>
          <a:r>
            <a:rPr lang="en-US" b="0" i="0" baseline="0"/>
            <a:t>: Allows managing and tracking bugs or feature requests.</a:t>
          </a:r>
          <a:endParaRPr lang="en-US"/>
        </a:p>
      </dgm:t>
    </dgm:pt>
    <dgm:pt modelId="{FB9DA3BD-A6EE-4BF7-8209-8F3B2BD9D3EC}" type="parTrans" cxnId="{12A8C6CA-B91B-4AF4-BB19-E0F82A19D91A}">
      <dgm:prSet/>
      <dgm:spPr/>
      <dgm:t>
        <a:bodyPr/>
        <a:lstStyle/>
        <a:p>
          <a:endParaRPr lang="en-US"/>
        </a:p>
      </dgm:t>
    </dgm:pt>
    <dgm:pt modelId="{9D72F0E8-FF65-42CD-B2C3-D97BADF8FDBF}" type="sibTrans" cxnId="{12A8C6CA-B91B-4AF4-BB19-E0F82A19D91A}">
      <dgm:prSet/>
      <dgm:spPr/>
      <dgm:t>
        <a:bodyPr/>
        <a:lstStyle/>
        <a:p>
          <a:endParaRPr lang="en-US"/>
        </a:p>
      </dgm:t>
    </dgm:pt>
    <dgm:pt modelId="{6FC869A0-B681-4B08-B0BB-22FB5DFFB6EC}">
      <dgm:prSet/>
      <dgm:spPr/>
      <dgm:t>
        <a:bodyPr/>
        <a:lstStyle/>
        <a:p>
          <a:r>
            <a:rPr lang="en-US" b="1" i="0" baseline="0"/>
            <a:t>Integration</a:t>
          </a:r>
          <a:r>
            <a:rPr lang="en-US" b="0" i="0" baseline="0"/>
            <a:t>: Supports CI/CD pipelines for automated testing and deployment. </a:t>
          </a:r>
          <a:endParaRPr lang="en-US"/>
        </a:p>
      </dgm:t>
    </dgm:pt>
    <dgm:pt modelId="{CDD73104-D31D-4174-978A-74F197628EB2}" type="parTrans" cxnId="{E80F9A89-FA3F-40FD-8D33-58F19B9EE942}">
      <dgm:prSet/>
      <dgm:spPr/>
      <dgm:t>
        <a:bodyPr/>
        <a:lstStyle/>
        <a:p>
          <a:endParaRPr lang="en-US"/>
        </a:p>
      </dgm:t>
    </dgm:pt>
    <dgm:pt modelId="{DE97F0AE-255D-4A30-88A9-E62C60712146}" type="sibTrans" cxnId="{E80F9A89-FA3F-40FD-8D33-58F19B9EE942}">
      <dgm:prSet/>
      <dgm:spPr/>
      <dgm:t>
        <a:bodyPr/>
        <a:lstStyle/>
        <a:p>
          <a:endParaRPr lang="en-US"/>
        </a:p>
      </dgm:t>
    </dgm:pt>
    <dgm:pt modelId="{0D7D978E-32DC-48BC-B7E2-E92FB46BF931}" type="pres">
      <dgm:prSet presAssocID="{DDC1EDBC-ADCA-4086-9F9B-4FED734744AA}" presName="diagram" presStyleCnt="0">
        <dgm:presLayoutVars>
          <dgm:dir/>
          <dgm:resizeHandles val="exact"/>
        </dgm:presLayoutVars>
      </dgm:prSet>
      <dgm:spPr/>
    </dgm:pt>
    <dgm:pt modelId="{CD203234-EDA8-4457-BD0F-C72DC739C950}" type="pres">
      <dgm:prSet presAssocID="{79677937-EFD6-444F-A23C-D4C99ADF9E7E}" presName="node" presStyleLbl="node1" presStyleIdx="0" presStyleCnt="7">
        <dgm:presLayoutVars>
          <dgm:bulletEnabled val="1"/>
        </dgm:presLayoutVars>
      </dgm:prSet>
      <dgm:spPr/>
    </dgm:pt>
    <dgm:pt modelId="{EF6E4703-2C7E-46D3-BF4C-497A7C33AF57}" type="pres">
      <dgm:prSet presAssocID="{C9AC9424-2A6B-4733-A1A0-C4D8E5567312}" presName="sibTrans" presStyleCnt="0"/>
      <dgm:spPr/>
    </dgm:pt>
    <dgm:pt modelId="{820178E3-D8A8-4DDD-B7CE-5347127126E3}" type="pres">
      <dgm:prSet presAssocID="{3BDC464B-6789-419E-8FFD-F56662435A83}" presName="node" presStyleLbl="node1" presStyleIdx="1" presStyleCnt="7">
        <dgm:presLayoutVars>
          <dgm:bulletEnabled val="1"/>
        </dgm:presLayoutVars>
      </dgm:prSet>
      <dgm:spPr/>
    </dgm:pt>
    <dgm:pt modelId="{46BC935D-5757-49E8-86A6-683AD3F0ADFF}" type="pres">
      <dgm:prSet presAssocID="{7D930B7E-2735-4B18-AD99-C78009AD3B54}" presName="sibTrans" presStyleCnt="0"/>
      <dgm:spPr/>
    </dgm:pt>
    <dgm:pt modelId="{9CF88AA8-9B58-4928-B4B1-6422263DECF2}" type="pres">
      <dgm:prSet presAssocID="{FB459595-194C-4C9B-8E35-B929753751DA}" presName="node" presStyleLbl="node1" presStyleIdx="2" presStyleCnt="7">
        <dgm:presLayoutVars>
          <dgm:bulletEnabled val="1"/>
        </dgm:presLayoutVars>
      </dgm:prSet>
      <dgm:spPr/>
    </dgm:pt>
    <dgm:pt modelId="{3C2F8C88-9A0F-4CEE-926F-F60862653CE2}" type="pres">
      <dgm:prSet presAssocID="{6B1CDB23-E59F-45EC-8A1B-B97C6FE4C559}" presName="sibTrans" presStyleCnt="0"/>
      <dgm:spPr/>
    </dgm:pt>
    <dgm:pt modelId="{286B45CB-D090-4800-B28A-18389135A051}" type="pres">
      <dgm:prSet presAssocID="{5326E679-E9F2-4386-8449-ADF067FE706A}" presName="node" presStyleLbl="node1" presStyleIdx="3" presStyleCnt="7">
        <dgm:presLayoutVars>
          <dgm:bulletEnabled val="1"/>
        </dgm:presLayoutVars>
      </dgm:prSet>
      <dgm:spPr/>
    </dgm:pt>
    <dgm:pt modelId="{18E57389-B253-4A58-809C-A4DFC6DC0C67}" type="pres">
      <dgm:prSet presAssocID="{DF6C3D56-FB76-4779-AFE6-1553C10C5D28}" presName="sibTrans" presStyleCnt="0"/>
      <dgm:spPr/>
    </dgm:pt>
    <dgm:pt modelId="{C82568F8-3C39-4337-B195-9BF910C88132}" type="pres">
      <dgm:prSet presAssocID="{FC69DA9B-4B14-488E-AEB6-049F94F5EEDB}" presName="node" presStyleLbl="node1" presStyleIdx="4" presStyleCnt="7">
        <dgm:presLayoutVars>
          <dgm:bulletEnabled val="1"/>
        </dgm:presLayoutVars>
      </dgm:prSet>
      <dgm:spPr/>
    </dgm:pt>
    <dgm:pt modelId="{9F759204-E3FC-4387-B99E-46BB69E7AC11}" type="pres">
      <dgm:prSet presAssocID="{D1774107-F499-4763-B146-264465592B82}" presName="sibTrans" presStyleCnt="0"/>
      <dgm:spPr/>
    </dgm:pt>
    <dgm:pt modelId="{E45642E0-822A-4FD4-8DC7-6E26B9B9EBFC}" type="pres">
      <dgm:prSet presAssocID="{E3F5EB03-4CDF-4642-B753-5DD34E029EB5}" presName="node" presStyleLbl="node1" presStyleIdx="5" presStyleCnt="7">
        <dgm:presLayoutVars>
          <dgm:bulletEnabled val="1"/>
        </dgm:presLayoutVars>
      </dgm:prSet>
      <dgm:spPr/>
    </dgm:pt>
    <dgm:pt modelId="{B1FA38CA-94AB-4E08-8AEB-7454ACB57D58}" type="pres">
      <dgm:prSet presAssocID="{9D72F0E8-FF65-42CD-B2C3-D97BADF8FDBF}" presName="sibTrans" presStyleCnt="0"/>
      <dgm:spPr/>
    </dgm:pt>
    <dgm:pt modelId="{028F06C1-CBCE-416A-8262-F3D7982F4BE7}" type="pres">
      <dgm:prSet presAssocID="{6FC869A0-B681-4B08-B0BB-22FB5DFFB6EC}" presName="node" presStyleLbl="node1" presStyleIdx="6" presStyleCnt="7">
        <dgm:presLayoutVars>
          <dgm:bulletEnabled val="1"/>
        </dgm:presLayoutVars>
      </dgm:prSet>
      <dgm:spPr/>
    </dgm:pt>
  </dgm:ptLst>
  <dgm:cxnLst>
    <dgm:cxn modelId="{B593B61C-9E07-4831-A92E-814C425143E3}" srcId="{DDC1EDBC-ADCA-4086-9F9B-4FED734744AA}" destId="{3BDC464B-6789-419E-8FFD-F56662435A83}" srcOrd="1" destOrd="0" parTransId="{C0943B39-BD55-47F3-9D02-EC9B86FF3F9F}" sibTransId="{7D930B7E-2735-4B18-AD99-C78009AD3B54}"/>
    <dgm:cxn modelId="{E25AA93C-0FFB-452C-89FA-1583303EC132}" type="presOf" srcId="{E3F5EB03-4CDF-4642-B753-5DD34E029EB5}" destId="{E45642E0-822A-4FD4-8DC7-6E26B9B9EBFC}" srcOrd="0" destOrd="0" presId="urn:microsoft.com/office/officeart/2005/8/layout/default"/>
    <dgm:cxn modelId="{DBF48C4A-1E13-45A9-8D88-59F119CB4EFF}" type="presOf" srcId="{6FC869A0-B681-4B08-B0BB-22FB5DFFB6EC}" destId="{028F06C1-CBCE-416A-8262-F3D7982F4BE7}" srcOrd="0" destOrd="0" presId="urn:microsoft.com/office/officeart/2005/8/layout/default"/>
    <dgm:cxn modelId="{F563FD6A-85ED-4B4F-9ADF-4F97505AA410}" type="presOf" srcId="{DDC1EDBC-ADCA-4086-9F9B-4FED734744AA}" destId="{0D7D978E-32DC-48BC-B7E2-E92FB46BF931}" srcOrd="0" destOrd="0" presId="urn:microsoft.com/office/officeart/2005/8/layout/default"/>
    <dgm:cxn modelId="{5B50574F-3939-4E2F-82D0-C939CED6C7DD}" type="presOf" srcId="{FB459595-194C-4C9B-8E35-B929753751DA}" destId="{9CF88AA8-9B58-4928-B4B1-6422263DECF2}" srcOrd="0" destOrd="0" presId="urn:microsoft.com/office/officeart/2005/8/layout/default"/>
    <dgm:cxn modelId="{BA50DD7E-72FE-4EC9-B485-F4ECC983A3C6}" type="presOf" srcId="{FC69DA9B-4B14-488E-AEB6-049F94F5EEDB}" destId="{C82568F8-3C39-4337-B195-9BF910C88132}" srcOrd="0" destOrd="0" presId="urn:microsoft.com/office/officeart/2005/8/layout/default"/>
    <dgm:cxn modelId="{03C42189-A11D-4347-BB44-0763C8A1C208}" srcId="{DDC1EDBC-ADCA-4086-9F9B-4FED734744AA}" destId="{79677937-EFD6-444F-A23C-D4C99ADF9E7E}" srcOrd="0" destOrd="0" parTransId="{A6C619C5-79EE-46BF-B746-830F811C7DFD}" sibTransId="{C9AC9424-2A6B-4733-A1A0-C4D8E5567312}"/>
    <dgm:cxn modelId="{E80F9A89-FA3F-40FD-8D33-58F19B9EE942}" srcId="{DDC1EDBC-ADCA-4086-9F9B-4FED734744AA}" destId="{6FC869A0-B681-4B08-B0BB-22FB5DFFB6EC}" srcOrd="6" destOrd="0" parTransId="{CDD73104-D31D-4174-978A-74F197628EB2}" sibTransId="{DE97F0AE-255D-4A30-88A9-E62C60712146}"/>
    <dgm:cxn modelId="{0F76A490-639A-47D5-8CA3-072598995020}" type="presOf" srcId="{3BDC464B-6789-419E-8FFD-F56662435A83}" destId="{820178E3-D8A8-4DDD-B7CE-5347127126E3}" srcOrd="0" destOrd="0" presId="urn:microsoft.com/office/officeart/2005/8/layout/default"/>
    <dgm:cxn modelId="{F2CDAC91-0326-4BE8-8E90-11F7FED116C6}" srcId="{DDC1EDBC-ADCA-4086-9F9B-4FED734744AA}" destId="{FC69DA9B-4B14-488E-AEB6-049F94F5EEDB}" srcOrd="4" destOrd="0" parTransId="{68826419-35F7-41AF-A833-25322332EA5B}" sibTransId="{D1774107-F499-4763-B146-264465592B82}"/>
    <dgm:cxn modelId="{FB5AE3AB-2020-452B-8F66-A6B2C67A5080}" type="presOf" srcId="{79677937-EFD6-444F-A23C-D4C99ADF9E7E}" destId="{CD203234-EDA8-4457-BD0F-C72DC739C950}" srcOrd="0" destOrd="0" presId="urn:microsoft.com/office/officeart/2005/8/layout/default"/>
    <dgm:cxn modelId="{9DB80CBB-DB13-4D38-949F-AB0643E93318}" srcId="{DDC1EDBC-ADCA-4086-9F9B-4FED734744AA}" destId="{FB459595-194C-4C9B-8E35-B929753751DA}" srcOrd="2" destOrd="0" parTransId="{C46FA1C5-6290-495C-898E-B4B54E1FC693}" sibTransId="{6B1CDB23-E59F-45EC-8A1B-B97C6FE4C559}"/>
    <dgm:cxn modelId="{0F2D28C0-3F23-4853-AC43-D4CB55BEF4AE}" srcId="{DDC1EDBC-ADCA-4086-9F9B-4FED734744AA}" destId="{5326E679-E9F2-4386-8449-ADF067FE706A}" srcOrd="3" destOrd="0" parTransId="{F779FFDE-41E1-4DE2-867A-588255110B25}" sibTransId="{DF6C3D56-FB76-4779-AFE6-1553C10C5D28}"/>
    <dgm:cxn modelId="{12A8C6CA-B91B-4AF4-BB19-E0F82A19D91A}" srcId="{DDC1EDBC-ADCA-4086-9F9B-4FED734744AA}" destId="{E3F5EB03-4CDF-4642-B753-5DD34E029EB5}" srcOrd="5" destOrd="0" parTransId="{FB9DA3BD-A6EE-4BF7-8209-8F3B2BD9D3EC}" sibTransId="{9D72F0E8-FF65-42CD-B2C3-D97BADF8FDBF}"/>
    <dgm:cxn modelId="{BEA7ACF4-2180-4A72-B0E5-24D4707F92A2}" type="presOf" srcId="{5326E679-E9F2-4386-8449-ADF067FE706A}" destId="{286B45CB-D090-4800-B28A-18389135A051}" srcOrd="0" destOrd="0" presId="urn:microsoft.com/office/officeart/2005/8/layout/default"/>
    <dgm:cxn modelId="{235AE3C5-E408-4D07-9BD1-66221FE65203}" type="presParOf" srcId="{0D7D978E-32DC-48BC-B7E2-E92FB46BF931}" destId="{CD203234-EDA8-4457-BD0F-C72DC739C950}" srcOrd="0" destOrd="0" presId="urn:microsoft.com/office/officeart/2005/8/layout/default"/>
    <dgm:cxn modelId="{F3D7C312-2728-40EB-8A1F-099882C2D84F}" type="presParOf" srcId="{0D7D978E-32DC-48BC-B7E2-E92FB46BF931}" destId="{EF6E4703-2C7E-46D3-BF4C-497A7C33AF57}" srcOrd="1" destOrd="0" presId="urn:microsoft.com/office/officeart/2005/8/layout/default"/>
    <dgm:cxn modelId="{BDF2FCBD-E870-4753-B8A5-74695C84CFD7}" type="presParOf" srcId="{0D7D978E-32DC-48BC-B7E2-E92FB46BF931}" destId="{820178E3-D8A8-4DDD-B7CE-5347127126E3}" srcOrd="2" destOrd="0" presId="urn:microsoft.com/office/officeart/2005/8/layout/default"/>
    <dgm:cxn modelId="{3D0B156E-0D86-4DD5-913B-F526163129D7}" type="presParOf" srcId="{0D7D978E-32DC-48BC-B7E2-E92FB46BF931}" destId="{46BC935D-5757-49E8-86A6-683AD3F0ADFF}" srcOrd="3" destOrd="0" presId="urn:microsoft.com/office/officeart/2005/8/layout/default"/>
    <dgm:cxn modelId="{A8D4AF6D-5357-4471-95F2-D468BD636AB3}" type="presParOf" srcId="{0D7D978E-32DC-48BC-B7E2-E92FB46BF931}" destId="{9CF88AA8-9B58-4928-B4B1-6422263DECF2}" srcOrd="4" destOrd="0" presId="urn:microsoft.com/office/officeart/2005/8/layout/default"/>
    <dgm:cxn modelId="{138B1059-E0D7-4DEC-B09D-FBA3C8E09BB4}" type="presParOf" srcId="{0D7D978E-32DC-48BC-B7E2-E92FB46BF931}" destId="{3C2F8C88-9A0F-4CEE-926F-F60862653CE2}" srcOrd="5" destOrd="0" presId="urn:microsoft.com/office/officeart/2005/8/layout/default"/>
    <dgm:cxn modelId="{6E80E24C-F140-44E7-A378-44E6A7C02EC5}" type="presParOf" srcId="{0D7D978E-32DC-48BC-B7E2-E92FB46BF931}" destId="{286B45CB-D090-4800-B28A-18389135A051}" srcOrd="6" destOrd="0" presId="urn:microsoft.com/office/officeart/2005/8/layout/default"/>
    <dgm:cxn modelId="{8341E408-1485-4ECE-8353-628B5C2C74F0}" type="presParOf" srcId="{0D7D978E-32DC-48BC-B7E2-E92FB46BF931}" destId="{18E57389-B253-4A58-809C-A4DFC6DC0C67}" srcOrd="7" destOrd="0" presId="urn:microsoft.com/office/officeart/2005/8/layout/default"/>
    <dgm:cxn modelId="{869EA1E8-AF70-41F1-AEB1-DB9AF4C14DF4}" type="presParOf" srcId="{0D7D978E-32DC-48BC-B7E2-E92FB46BF931}" destId="{C82568F8-3C39-4337-B195-9BF910C88132}" srcOrd="8" destOrd="0" presId="urn:microsoft.com/office/officeart/2005/8/layout/default"/>
    <dgm:cxn modelId="{DAC86D9E-E806-4703-B397-AB2DA1C32B30}" type="presParOf" srcId="{0D7D978E-32DC-48BC-B7E2-E92FB46BF931}" destId="{9F759204-E3FC-4387-B99E-46BB69E7AC11}" srcOrd="9" destOrd="0" presId="urn:microsoft.com/office/officeart/2005/8/layout/default"/>
    <dgm:cxn modelId="{E0516757-3BC0-40FF-949D-28D41758A15E}" type="presParOf" srcId="{0D7D978E-32DC-48BC-B7E2-E92FB46BF931}" destId="{E45642E0-822A-4FD4-8DC7-6E26B9B9EBFC}" srcOrd="10" destOrd="0" presId="urn:microsoft.com/office/officeart/2005/8/layout/default"/>
    <dgm:cxn modelId="{E9218CEC-A43E-4BBA-9217-80B0BB0A553C}" type="presParOf" srcId="{0D7D978E-32DC-48BC-B7E2-E92FB46BF931}" destId="{B1FA38CA-94AB-4E08-8AEB-7454ACB57D58}" srcOrd="11" destOrd="0" presId="urn:microsoft.com/office/officeart/2005/8/layout/default"/>
    <dgm:cxn modelId="{C8EEFB67-0878-4086-8B07-0D859551B6A1}" type="presParOf" srcId="{0D7D978E-32DC-48BC-B7E2-E92FB46BF931}" destId="{028F06C1-CBCE-416A-8262-F3D7982F4BE7}" srcOrd="1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0BA936-FE5A-4D1A-AAD5-8F36E8F23F5C}" type="doc">
      <dgm:prSet loTypeId="urn:microsoft.com/office/officeart/2005/8/layout/venn1" loCatId="relationship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B41F93EC-A2E5-4C54-8B56-9E195DA966E7}">
      <dgm:prSet/>
      <dgm:spPr/>
      <dgm:t>
        <a:bodyPr/>
        <a:lstStyle/>
        <a:p>
          <a:r>
            <a:rPr lang="en-US" b="1" dirty="0"/>
            <a:t>Recurrent Neural Network</a:t>
          </a:r>
          <a:endParaRPr lang="en-US" dirty="0"/>
        </a:p>
      </dgm:t>
    </dgm:pt>
    <dgm:pt modelId="{702B8253-4D2C-4DD8-B861-25DF9A2C58E4}" type="parTrans" cxnId="{4AF7A289-8F72-45EC-A06D-96AFABDBB65A}">
      <dgm:prSet/>
      <dgm:spPr/>
      <dgm:t>
        <a:bodyPr/>
        <a:lstStyle/>
        <a:p>
          <a:endParaRPr lang="en-US"/>
        </a:p>
      </dgm:t>
    </dgm:pt>
    <dgm:pt modelId="{FB35E662-DA57-49CF-8025-255738DFFBFC}" type="sibTrans" cxnId="{4AF7A289-8F72-45EC-A06D-96AFABDBB65A}">
      <dgm:prSet/>
      <dgm:spPr/>
      <dgm:t>
        <a:bodyPr/>
        <a:lstStyle/>
        <a:p>
          <a:endParaRPr lang="en-US"/>
        </a:p>
      </dgm:t>
    </dgm:pt>
    <dgm:pt modelId="{D7C3B3A6-03E1-4B13-8226-C3C2C6F1249E}">
      <dgm:prSet/>
      <dgm:spPr/>
      <dgm:t>
        <a:bodyPr/>
        <a:lstStyle/>
        <a:p>
          <a:r>
            <a:rPr lang="en-US" b="1"/>
            <a:t>Convolutional Neural Network (CNN)</a:t>
          </a:r>
          <a:endParaRPr lang="en-US"/>
        </a:p>
      </dgm:t>
    </dgm:pt>
    <dgm:pt modelId="{1280442C-02B1-4D64-8503-E06A3567FE27}" type="parTrans" cxnId="{FA8550B4-3902-4325-AA9B-614265F1D8F2}">
      <dgm:prSet/>
      <dgm:spPr/>
      <dgm:t>
        <a:bodyPr/>
        <a:lstStyle/>
        <a:p>
          <a:endParaRPr lang="en-US"/>
        </a:p>
      </dgm:t>
    </dgm:pt>
    <dgm:pt modelId="{69E33A36-586C-47C0-81CE-9E7B8952C6AE}" type="sibTrans" cxnId="{FA8550B4-3902-4325-AA9B-614265F1D8F2}">
      <dgm:prSet/>
      <dgm:spPr/>
      <dgm:t>
        <a:bodyPr/>
        <a:lstStyle/>
        <a:p>
          <a:endParaRPr lang="en-US"/>
        </a:p>
      </dgm:t>
    </dgm:pt>
    <dgm:pt modelId="{C971CD39-B8C3-443F-8487-99001A1A8A14}">
      <dgm:prSet/>
      <dgm:spPr/>
      <dgm:t>
        <a:bodyPr/>
        <a:lstStyle/>
        <a:p>
          <a:r>
            <a:rPr lang="en-US" b="1"/>
            <a:t>Bidirectional RNN (Bi-RNN)</a:t>
          </a:r>
          <a:endParaRPr lang="en-US"/>
        </a:p>
      </dgm:t>
    </dgm:pt>
    <dgm:pt modelId="{85FE06B1-B761-4311-A762-C7D36C7DDB48}" type="parTrans" cxnId="{0441397A-B1EC-4989-AC3C-94D4C83FF7DA}">
      <dgm:prSet/>
      <dgm:spPr/>
      <dgm:t>
        <a:bodyPr/>
        <a:lstStyle/>
        <a:p>
          <a:endParaRPr lang="en-US"/>
        </a:p>
      </dgm:t>
    </dgm:pt>
    <dgm:pt modelId="{963598E0-91F7-4E26-850C-AB25B2147BF3}" type="sibTrans" cxnId="{0441397A-B1EC-4989-AC3C-94D4C83FF7DA}">
      <dgm:prSet/>
      <dgm:spPr/>
      <dgm:t>
        <a:bodyPr/>
        <a:lstStyle/>
        <a:p>
          <a:endParaRPr lang="en-US"/>
        </a:p>
      </dgm:t>
    </dgm:pt>
    <dgm:pt modelId="{C1B46D1C-C1ED-4B96-8EE8-8DDAD5439339}">
      <dgm:prSet/>
      <dgm:spPr/>
      <dgm:t>
        <a:bodyPr/>
        <a:lstStyle/>
        <a:p>
          <a:r>
            <a:rPr lang="en-US" b="1"/>
            <a:t>Bidirectional LSTM</a:t>
          </a:r>
          <a:endParaRPr lang="en-US"/>
        </a:p>
      </dgm:t>
    </dgm:pt>
    <dgm:pt modelId="{47E06417-F68D-4E6F-97B2-686CDD362519}" type="parTrans" cxnId="{2D135F37-3776-44A5-8946-C03AA0994716}">
      <dgm:prSet/>
      <dgm:spPr/>
      <dgm:t>
        <a:bodyPr/>
        <a:lstStyle/>
        <a:p>
          <a:endParaRPr lang="en-US"/>
        </a:p>
      </dgm:t>
    </dgm:pt>
    <dgm:pt modelId="{2BB6D5F8-428A-4255-9FE8-E520D77B68DA}" type="sibTrans" cxnId="{2D135F37-3776-44A5-8946-C03AA0994716}">
      <dgm:prSet/>
      <dgm:spPr/>
      <dgm:t>
        <a:bodyPr/>
        <a:lstStyle/>
        <a:p>
          <a:endParaRPr lang="en-US"/>
        </a:p>
      </dgm:t>
    </dgm:pt>
    <dgm:pt modelId="{2C6BA597-0A59-46A2-9AD1-B29266B0B5E5}">
      <dgm:prSet/>
      <dgm:spPr/>
      <dgm:t>
        <a:bodyPr/>
        <a:lstStyle/>
        <a:p>
          <a:r>
            <a:rPr lang="en-US" b="1" dirty="0"/>
            <a:t>Convolutional Recurrent Neural Network(CRNN)</a:t>
          </a:r>
          <a:endParaRPr lang="en-US" dirty="0"/>
        </a:p>
      </dgm:t>
    </dgm:pt>
    <dgm:pt modelId="{9209C37D-A945-4026-8246-432F3DCECE38}" type="parTrans" cxnId="{92605AFA-D229-4C44-AD29-1254F03DA16C}">
      <dgm:prSet/>
      <dgm:spPr/>
      <dgm:t>
        <a:bodyPr/>
        <a:lstStyle/>
        <a:p>
          <a:endParaRPr lang="en-US"/>
        </a:p>
      </dgm:t>
    </dgm:pt>
    <dgm:pt modelId="{6367070C-79B3-467F-A0B3-9AF50D2E4D9C}" type="sibTrans" cxnId="{92605AFA-D229-4C44-AD29-1254F03DA16C}">
      <dgm:prSet/>
      <dgm:spPr/>
      <dgm:t>
        <a:bodyPr/>
        <a:lstStyle/>
        <a:p>
          <a:endParaRPr lang="en-US"/>
        </a:p>
      </dgm:t>
    </dgm:pt>
    <dgm:pt modelId="{65766C22-3A0A-4CB8-A657-F321FA8C1CF8}" type="pres">
      <dgm:prSet presAssocID="{B00BA936-FE5A-4D1A-AAD5-8F36E8F23F5C}" presName="compositeShape" presStyleCnt="0">
        <dgm:presLayoutVars>
          <dgm:chMax val="7"/>
          <dgm:dir/>
          <dgm:resizeHandles val="exact"/>
        </dgm:presLayoutVars>
      </dgm:prSet>
      <dgm:spPr/>
    </dgm:pt>
    <dgm:pt modelId="{6B00294D-9AF7-4581-AC93-F23AE5E725B6}" type="pres">
      <dgm:prSet presAssocID="{B41F93EC-A2E5-4C54-8B56-9E195DA966E7}" presName="circ1" presStyleLbl="vennNode1" presStyleIdx="0" presStyleCnt="5"/>
      <dgm:spPr/>
    </dgm:pt>
    <dgm:pt modelId="{F2C52924-82AA-44BE-87CC-2251F25B7E1A}" type="pres">
      <dgm:prSet presAssocID="{B41F93EC-A2E5-4C54-8B56-9E195DA966E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E1569E-C2DE-4305-90D7-45BD6490E441}" type="pres">
      <dgm:prSet presAssocID="{D7C3B3A6-03E1-4B13-8226-C3C2C6F1249E}" presName="circ2" presStyleLbl="vennNode1" presStyleIdx="1" presStyleCnt="5"/>
      <dgm:spPr/>
    </dgm:pt>
    <dgm:pt modelId="{0ADA18F5-DEE7-4008-A45C-8D8E05A0D4AB}" type="pres">
      <dgm:prSet presAssocID="{D7C3B3A6-03E1-4B13-8226-C3C2C6F1249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E610F93-29FF-42FA-AAA6-7FAB6A900B18}" type="pres">
      <dgm:prSet presAssocID="{C971CD39-B8C3-443F-8487-99001A1A8A14}" presName="circ3" presStyleLbl="vennNode1" presStyleIdx="2" presStyleCnt="5"/>
      <dgm:spPr/>
    </dgm:pt>
    <dgm:pt modelId="{C835C65F-7160-4357-881C-D91F81FC1D9F}" type="pres">
      <dgm:prSet presAssocID="{C971CD39-B8C3-443F-8487-99001A1A8A1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E0EDFBE-9B6E-4952-8115-3AE19C5E59A2}" type="pres">
      <dgm:prSet presAssocID="{C1B46D1C-C1ED-4B96-8EE8-8DDAD5439339}" presName="circ4" presStyleLbl="vennNode1" presStyleIdx="3" presStyleCnt="5"/>
      <dgm:spPr/>
    </dgm:pt>
    <dgm:pt modelId="{C24CBC64-666D-4113-8D62-3654C523DF8A}" type="pres">
      <dgm:prSet presAssocID="{C1B46D1C-C1ED-4B96-8EE8-8DDAD543933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05EFFA-33AB-4BC6-937F-B53B9FBADDB9}" type="pres">
      <dgm:prSet presAssocID="{2C6BA597-0A59-46A2-9AD1-B29266B0B5E5}" presName="circ5" presStyleLbl="vennNode1" presStyleIdx="4" presStyleCnt="5"/>
      <dgm:spPr/>
    </dgm:pt>
    <dgm:pt modelId="{2F80C77A-0AD0-4ED4-B103-574FBE9DF36E}" type="pres">
      <dgm:prSet presAssocID="{2C6BA597-0A59-46A2-9AD1-B29266B0B5E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913FD27-45A3-4DFD-BAEA-5801D7A6F1A6}" type="presOf" srcId="{C1B46D1C-C1ED-4B96-8EE8-8DDAD5439339}" destId="{C24CBC64-666D-4113-8D62-3654C523DF8A}" srcOrd="0" destOrd="0" presId="urn:microsoft.com/office/officeart/2005/8/layout/venn1"/>
    <dgm:cxn modelId="{2D135F37-3776-44A5-8946-C03AA0994716}" srcId="{B00BA936-FE5A-4D1A-AAD5-8F36E8F23F5C}" destId="{C1B46D1C-C1ED-4B96-8EE8-8DDAD5439339}" srcOrd="3" destOrd="0" parTransId="{47E06417-F68D-4E6F-97B2-686CDD362519}" sibTransId="{2BB6D5F8-428A-4255-9FE8-E520D77B68DA}"/>
    <dgm:cxn modelId="{73BF8366-87F3-4B1C-9D00-2578BDDDA118}" type="presOf" srcId="{D7C3B3A6-03E1-4B13-8226-C3C2C6F1249E}" destId="{0ADA18F5-DEE7-4008-A45C-8D8E05A0D4AB}" srcOrd="0" destOrd="0" presId="urn:microsoft.com/office/officeart/2005/8/layout/venn1"/>
    <dgm:cxn modelId="{8EC2CF59-EA82-4038-8CD0-75320F350C8C}" type="presOf" srcId="{B00BA936-FE5A-4D1A-AAD5-8F36E8F23F5C}" destId="{65766C22-3A0A-4CB8-A657-F321FA8C1CF8}" srcOrd="0" destOrd="0" presId="urn:microsoft.com/office/officeart/2005/8/layout/venn1"/>
    <dgm:cxn modelId="{0441397A-B1EC-4989-AC3C-94D4C83FF7DA}" srcId="{B00BA936-FE5A-4D1A-AAD5-8F36E8F23F5C}" destId="{C971CD39-B8C3-443F-8487-99001A1A8A14}" srcOrd="2" destOrd="0" parTransId="{85FE06B1-B761-4311-A762-C7D36C7DDB48}" sibTransId="{963598E0-91F7-4E26-850C-AB25B2147BF3}"/>
    <dgm:cxn modelId="{4AF7A289-8F72-45EC-A06D-96AFABDBB65A}" srcId="{B00BA936-FE5A-4D1A-AAD5-8F36E8F23F5C}" destId="{B41F93EC-A2E5-4C54-8B56-9E195DA966E7}" srcOrd="0" destOrd="0" parTransId="{702B8253-4D2C-4DD8-B861-25DF9A2C58E4}" sibTransId="{FB35E662-DA57-49CF-8025-255738DFFBFC}"/>
    <dgm:cxn modelId="{45E9DCAA-E584-49FB-885C-2BEDBA93EEE9}" type="presOf" srcId="{C971CD39-B8C3-443F-8487-99001A1A8A14}" destId="{C835C65F-7160-4357-881C-D91F81FC1D9F}" srcOrd="0" destOrd="0" presId="urn:microsoft.com/office/officeart/2005/8/layout/venn1"/>
    <dgm:cxn modelId="{FA8550B4-3902-4325-AA9B-614265F1D8F2}" srcId="{B00BA936-FE5A-4D1A-AAD5-8F36E8F23F5C}" destId="{D7C3B3A6-03E1-4B13-8226-C3C2C6F1249E}" srcOrd="1" destOrd="0" parTransId="{1280442C-02B1-4D64-8503-E06A3567FE27}" sibTransId="{69E33A36-586C-47C0-81CE-9E7B8952C6AE}"/>
    <dgm:cxn modelId="{466333C8-B981-4800-A1B3-FB46B214FADD}" type="presOf" srcId="{2C6BA597-0A59-46A2-9AD1-B29266B0B5E5}" destId="{2F80C77A-0AD0-4ED4-B103-574FBE9DF36E}" srcOrd="0" destOrd="0" presId="urn:microsoft.com/office/officeart/2005/8/layout/venn1"/>
    <dgm:cxn modelId="{EE651EF2-F7D5-4944-9A4A-8A48CB0B9CD1}" type="presOf" srcId="{B41F93EC-A2E5-4C54-8B56-9E195DA966E7}" destId="{F2C52924-82AA-44BE-87CC-2251F25B7E1A}" srcOrd="0" destOrd="0" presId="urn:microsoft.com/office/officeart/2005/8/layout/venn1"/>
    <dgm:cxn modelId="{92605AFA-D229-4C44-AD29-1254F03DA16C}" srcId="{B00BA936-FE5A-4D1A-AAD5-8F36E8F23F5C}" destId="{2C6BA597-0A59-46A2-9AD1-B29266B0B5E5}" srcOrd="4" destOrd="0" parTransId="{9209C37D-A945-4026-8246-432F3DCECE38}" sibTransId="{6367070C-79B3-467F-A0B3-9AF50D2E4D9C}"/>
    <dgm:cxn modelId="{26FB36F6-E0D7-4F86-B64A-857C3FA27A74}" type="presParOf" srcId="{65766C22-3A0A-4CB8-A657-F321FA8C1CF8}" destId="{6B00294D-9AF7-4581-AC93-F23AE5E725B6}" srcOrd="0" destOrd="0" presId="urn:microsoft.com/office/officeart/2005/8/layout/venn1"/>
    <dgm:cxn modelId="{0B92491E-3BE3-4F25-AB19-B0E40620077C}" type="presParOf" srcId="{65766C22-3A0A-4CB8-A657-F321FA8C1CF8}" destId="{F2C52924-82AA-44BE-87CC-2251F25B7E1A}" srcOrd="1" destOrd="0" presId="urn:microsoft.com/office/officeart/2005/8/layout/venn1"/>
    <dgm:cxn modelId="{F1A82AE9-739B-40B0-BCB0-D559B58B1006}" type="presParOf" srcId="{65766C22-3A0A-4CB8-A657-F321FA8C1CF8}" destId="{2DE1569E-C2DE-4305-90D7-45BD6490E441}" srcOrd="2" destOrd="0" presId="urn:microsoft.com/office/officeart/2005/8/layout/venn1"/>
    <dgm:cxn modelId="{CAD2B020-7184-4023-A181-D8DBF1C5D598}" type="presParOf" srcId="{65766C22-3A0A-4CB8-A657-F321FA8C1CF8}" destId="{0ADA18F5-DEE7-4008-A45C-8D8E05A0D4AB}" srcOrd="3" destOrd="0" presId="urn:microsoft.com/office/officeart/2005/8/layout/venn1"/>
    <dgm:cxn modelId="{E3FEE828-74A7-425C-A2C4-8CBB503AE859}" type="presParOf" srcId="{65766C22-3A0A-4CB8-A657-F321FA8C1CF8}" destId="{EE610F93-29FF-42FA-AAA6-7FAB6A900B18}" srcOrd="4" destOrd="0" presId="urn:microsoft.com/office/officeart/2005/8/layout/venn1"/>
    <dgm:cxn modelId="{31C2F6C6-C09D-47B7-9C5B-6198BD142704}" type="presParOf" srcId="{65766C22-3A0A-4CB8-A657-F321FA8C1CF8}" destId="{C835C65F-7160-4357-881C-D91F81FC1D9F}" srcOrd="5" destOrd="0" presId="urn:microsoft.com/office/officeart/2005/8/layout/venn1"/>
    <dgm:cxn modelId="{722A2269-D29B-4DBB-B284-10B95949B068}" type="presParOf" srcId="{65766C22-3A0A-4CB8-A657-F321FA8C1CF8}" destId="{6E0EDFBE-9B6E-4952-8115-3AE19C5E59A2}" srcOrd="6" destOrd="0" presId="urn:microsoft.com/office/officeart/2005/8/layout/venn1"/>
    <dgm:cxn modelId="{76CE8006-8F08-45DB-8B93-09214B141195}" type="presParOf" srcId="{65766C22-3A0A-4CB8-A657-F321FA8C1CF8}" destId="{C24CBC64-666D-4113-8D62-3654C523DF8A}" srcOrd="7" destOrd="0" presId="urn:microsoft.com/office/officeart/2005/8/layout/venn1"/>
    <dgm:cxn modelId="{9E35389B-9F0C-4311-A453-AD37587497E5}" type="presParOf" srcId="{65766C22-3A0A-4CB8-A657-F321FA8C1CF8}" destId="{C505EFFA-33AB-4BC6-937F-B53B9FBADDB9}" srcOrd="8" destOrd="0" presId="urn:microsoft.com/office/officeart/2005/8/layout/venn1"/>
    <dgm:cxn modelId="{F399737F-17EA-4AEA-8EC0-01820B962B77}" type="presParOf" srcId="{65766C22-3A0A-4CB8-A657-F321FA8C1CF8}" destId="{2F80C77A-0AD0-4ED4-B103-574FBE9DF36E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1EB6D-9BEE-49B5-A5B5-810A25F8AC92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A4F62E-8425-495F-8DA2-2F75C1EFAB82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42B1A492-CD76-4B04-B19F-7AEE2BAA621A}" type="parTrans" cxnId="{BC9604BB-7542-4B32-8914-0B095F095C6E}">
      <dgm:prSet/>
      <dgm:spPr/>
      <dgm:t>
        <a:bodyPr/>
        <a:lstStyle/>
        <a:p>
          <a:endParaRPr lang="en-US"/>
        </a:p>
      </dgm:t>
    </dgm:pt>
    <dgm:pt modelId="{52146AB9-3BB9-41C6-B8A8-24009E799313}" type="sibTrans" cxnId="{BC9604BB-7542-4B32-8914-0B095F095C6E}">
      <dgm:prSet/>
      <dgm:spPr/>
      <dgm:t>
        <a:bodyPr/>
        <a:lstStyle/>
        <a:p>
          <a:endParaRPr lang="en-US"/>
        </a:p>
      </dgm:t>
    </dgm:pt>
    <dgm:pt modelId="{29468CF2-9DAF-4EC4-9CE1-5A2FF5736F12}">
      <dgm:prSet/>
      <dgm:spPr/>
      <dgm:t>
        <a:bodyPr/>
        <a:lstStyle/>
        <a:p>
          <a:r>
            <a:rPr lang="en-US" b="1" i="0" baseline="0" dirty="0"/>
            <a:t>User uploads a signature image</a:t>
          </a:r>
          <a:r>
            <a:rPr lang="en-US" b="0" i="0" baseline="0" dirty="0"/>
            <a:t>.</a:t>
          </a:r>
          <a:endParaRPr lang="en-US" dirty="0"/>
        </a:p>
      </dgm:t>
    </dgm:pt>
    <dgm:pt modelId="{69A30B72-9A57-4C2C-AD0D-D3BB0E966BF8}" type="parTrans" cxnId="{94DC8AAA-7D62-4696-AEF5-EAA745FC45B2}">
      <dgm:prSet/>
      <dgm:spPr/>
      <dgm:t>
        <a:bodyPr/>
        <a:lstStyle/>
        <a:p>
          <a:endParaRPr lang="en-US"/>
        </a:p>
      </dgm:t>
    </dgm:pt>
    <dgm:pt modelId="{199E70C9-7F6B-4306-AFE5-D15C7FB90624}" type="sibTrans" cxnId="{94DC8AAA-7D62-4696-AEF5-EAA745FC45B2}">
      <dgm:prSet/>
      <dgm:spPr/>
      <dgm:t>
        <a:bodyPr/>
        <a:lstStyle/>
        <a:p>
          <a:endParaRPr lang="en-US"/>
        </a:p>
      </dgm:t>
    </dgm:pt>
    <dgm:pt modelId="{50D0D271-8BB3-4D23-9CAD-23529A9A56E9}">
      <dgm:prSet/>
      <dgm:spPr/>
      <dgm:t>
        <a:bodyPr/>
        <a:lstStyle/>
        <a:p>
          <a:r>
            <a:rPr lang="en-US" b="1" i="0" baseline="0" dirty="0"/>
            <a:t>The system preprocesses the image</a:t>
          </a:r>
          <a:r>
            <a:rPr lang="en-US" b="0" i="0" baseline="0" dirty="0"/>
            <a:t>.</a:t>
          </a:r>
          <a:endParaRPr lang="en-US" dirty="0"/>
        </a:p>
      </dgm:t>
    </dgm:pt>
    <dgm:pt modelId="{E1EBEA86-AA95-4BC9-892E-B5248A62276F}" type="parTrans" cxnId="{9DE9F6C2-55D3-426A-B9FE-ABC12022D7D5}">
      <dgm:prSet/>
      <dgm:spPr/>
      <dgm:t>
        <a:bodyPr/>
        <a:lstStyle/>
        <a:p>
          <a:endParaRPr lang="en-US"/>
        </a:p>
      </dgm:t>
    </dgm:pt>
    <dgm:pt modelId="{F6DEAB34-F4B9-4394-992E-DD6A80B7959D}" type="sibTrans" cxnId="{9DE9F6C2-55D3-426A-B9FE-ABC12022D7D5}">
      <dgm:prSet/>
      <dgm:spPr/>
      <dgm:t>
        <a:bodyPr/>
        <a:lstStyle/>
        <a:p>
          <a:endParaRPr lang="en-US"/>
        </a:p>
      </dgm:t>
    </dgm:pt>
    <dgm:pt modelId="{1AE2EFB0-7178-4EC4-AC57-CE2374C31495}">
      <dgm:prSet/>
      <dgm:spPr/>
      <dgm:t>
        <a:bodyPr/>
        <a:lstStyle/>
        <a:p>
          <a:r>
            <a:rPr lang="en-US" b="1" i="0" baseline="0" dirty="0"/>
            <a:t>ML model predicts the authenticity (real or forged).</a:t>
          </a:r>
          <a:endParaRPr lang="en-US" b="1" dirty="0"/>
        </a:p>
      </dgm:t>
    </dgm:pt>
    <dgm:pt modelId="{7E0FDD91-1857-4776-A30D-4BC440223DB5}" type="parTrans" cxnId="{CD99EADC-E6F0-49BC-831E-5115C34B787D}">
      <dgm:prSet/>
      <dgm:spPr/>
      <dgm:t>
        <a:bodyPr/>
        <a:lstStyle/>
        <a:p>
          <a:endParaRPr lang="en-US"/>
        </a:p>
      </dgm:t>
    </dgm:pt>
    <dgm:pt modelId="{D4C0F123-1D24-4E09-974A-21B5BE32E6A7}" type="sibTrans" cxnId="{CD99EADC-E6F0-49BC-831E-5115C34B787D}">
      <dgm:prSet/>
      <dgm:spPr/>
      <dgm:t>
        <a:bodyPr/>
        <a:lstStyle/>
        <a:p>
          <a:endParaRPr lang="en-US"/>
        </a:p>
      </dgm:t>
    </dgm:pt>
    <dgm:pt modelId="{8A363A2C-6502-4A70-9FB9-93499D4D8938}">
      <dgm:prSet/>
      <dgm:spPr/>
      <dgm:t>
        <a:bodyPr/>
        <a:lstStyle/>
        <a:p>
          <a:r>
            <a:rPr lang="en-US" b="1" i="0" baseline="0" dirty="0"/>
            <a:t>The results are displayed on the web interface</a:t>
          </a:r>
          <a:r>
            <a:rPr lang="en-US" b="0" i="0" baseline="0" dirty="0"/>
            <a:t>. </a:t>
          </a:r>
          <a:endParaRPr lang="en-US" dirty="0"/>
        </a:p>
      </dgm:t>
    </dgm:pt>
    <dgm:pt modelId="{7E5C23A7-C4B3-461F-B22C-8F6CE3BDD012}" type="parTrans" cxnId="{3517898F-D3C8-42ED-B53F-776BCFA3CB1B}">
      <dgm:prSet/>
      <dgm:spPr/>
      <dgm:t>
        <a:bodyPr/>
        <a:lstStyle/>
        <a:p>
          <a:endParaRPr lang="en-US"/>
        </a:p>
      </dgm:t>
    </dgm:pt>
    <dgm:pt modelId="{E483AEFC-E997-4102-B033-A310A5E9712A}" type="sibTrans" cxnId="{3517898F-D3C8-42ED-B53F-776BCFA3CB1B}">
      <dgm:prSet/>
      <dgm:spPr/>
      <dgm:t>
        <a:bodyPr/>
        <a:lstStyle/>
        <a:p>
          <a:endParaRPr lang="en-US"/>
        </a:p>
      </dgm:t>
    </dgm:pt>
    <dgm:pt modelId="{F7DDAC4E-577A-416C-B1C9-9AE3230B2034}" type="pres">
      <dgm:prSet presAssocID="{CA91EB6D-9BEE-49B5-A5B5-810A25F8AC92}" presName="cycle" presStyleCnt="0">
        <dgm:presLayoutVars>
          <dgm:dir/>
          <dgm:resizeHandles val="exact"/>
        </dgm:presLayoutVars>
      </dgm:prSet>
      <dgm:spPr/>
    </dgm:pt>
    <dgm:pt modelId="{FAEA02D4-6603-42EA-8E54-C2EF79E22F89}" type="pres">
      <dgm:prSet presAssocID="{FCA4F62E-8425-495F-8DA2-2F75C1EFAB82}" presName="node" presStyleLbl="node1" presStyleIdx="0" presStyleCnt="5">
        <dgm:presLayoutVars>
          <dgm:bulletEnabled val="1"/>
        </dgm:presLayoutVars>
      </dgm:prSet>
      <dgm:spPr/>
    </dgm:pt>
    <dgm:pt modelId="{60413204-4342-417F-9C94-417442623C25}" type="pres">
      <dgm:prSet presAssocID="{52146AB9-3BB9-41C6-B8A8-24009E799313}" presName="sibTrans" presStyleLbl="sibTrans2D1" presStyleIdx="0" presStyleCnt="5"/>
      <dgm:spPr/>
    </dgm:pt>
    <dgm:pt modelId="{874EF67F-3998-4848-B8A0-84B99A176E7C}" type="pres">
      <dgm:prSet presAssocID="{52146AB9-3BB9-41C6-B8A8-24009E799313}" presName="connectorText" presStyleLbl="sibTrans2D1" presStyleIdx="0" presStyleCnt="5"/>
      <dgm:spPr/>
    </dgm:pt>
    <dgm:pt modelId="{594CBEA1-E62F-4016-872C-0FB0EA48211C}" type="pres">
      <dgm:prSet presAssocID="{29468CF2-9DAF-4EC4-9CE1-5A2FF5736F12}" presName="node" presStyleLbl="node1" presStyleIdx="1" presStyleCnt="5">
        <dgm:presLayoutVars>
          <dgm:bulletEnabled val="1"/>
        </dgm:presLayoutVars>
      </dgm:prSet>
      <dgm:spPr/>
    </dgm:pt>
    <dgm:pt modelId="{A5A42D81-DC1E-435A-AD99-C7568646888E}" type="pres">
      <dgm:prSet presAssocID="{199E70C9-7F6B-4306-AFE5-D15C7FB90624}" presName="sibTrans" presStyleLbl="sibTrans2D1" presStyleIdx="1" presStyleCnt="5"/>
      <dgm:spPr/>
    </dgm:pt>
    <dgm:pt modelId="{0D1C8FBD-FD38-422D-8787-E7AECE08E734}" type="pres">
      <dgm:prSet presAssocID="{199E70C9-7F6B-4306-AFE5-D15C7FB90624}" presName="connectorText" presStyleLbl="sibTrans2D1" presStyleIdx="1" presStyleCnt="5"/>
      <dgm:spPr/>
    </dgm:pt>
    <dgm:pt modelId="{792F1465-8565-4C60-A6BD-AC0B5770B72E}" type="pres">
      <dgm:prSet presAssocID="{50D0D271-8BB3-4D23-9CAD-23529A9A56E9}" presName="node" presStyleLbl="node1" presStyleIdx="2" presStyleCnt="5">
        <dgm:presLayoutVars>
          <dgm:bulletEnabled val="1"/>
        </dgm:presLayoutVars>
      </dgm:prSet>
      <dgm:spPr/>
    </dgm:pt>
    <dgm:pt modelId="{F09F0698-3E5D-4024-9120-700E4C5E288D}" type="pres">
      <dgm:prSet presAssocID="{F6DEAB34-F4B9-4394-992E-DD6A80B7959D}" presName="sibTrans" presStyleLbl="sibTrans2D1" presStyleIdx="2" presStyleCnt="5"/>
      <dgm:spPr/>
    </dgm:pt>
    <dgm:pt modelId="{B5A211DC-BDA0-42BD-9C0C-E231834202E2}" type="pres">
      <dgm:prSet presAssocID="{F6DEAB34-F4B9-4394-992E-DD6A80B7959D}" presName="connectorText" presStyleLbl="sibTrans2D1" presStyleIdx="2" presStyleCnt="5"/>
      <dgm:spPr/>
    </dgm:pt>
    <dgm:pt modelId="{166FFAAE-0366-44E9-B618-6FCE69DC2C3C}" type="pres">
      <dgm:prSet presAssocID="{1AE2EFB0-7178-4EC4-AC57-CE2374C31495}" presName="node" presStyleLbl="node1" presStyleIdx="3" presStyleCnt="5">
        <dgm:presLayoutVars>
          <dgm:bulletEnabled val="1"/>
        </dgm:presLayoutVars>
      </dgm:prSet>
      <dgm:spPr/>
    </dgm:pt>
    <dgm:pt modelId="{775BA593-84A9-42EF-9576-728DE3B9930A}" type="pres">
      <dgm:prSet presAssocID="{D4C0F123-1D24-4E09-974A-21B5BE32E6A7}" presName="sibTrans" presStyleLbl="sibTrans2D1" presStyleIdx="3" presStyleCnt="5"/>
      <dgm:spPr/>
    </dgm:pt>
    <dgm:pt modelId="{35F8FABE-DCE4-4135-9217-8EF00F428062}" type="pres">
      <dgm:prSet presAssocID="{D4C0F123-1D24-4E09-974A-21B5BE32E6A7}" presName="connectorText" presStyleLbl="sibTrans2D1" presStyleIdx="3" presStyleCnt="5"/>
      <dgm:spPr/>
    </dgm:pt>
    <dgm:pt modelId="{9D315F43-DD77-4C9D-99E0-06D7A24A657C}" type="pres">
      <dgm:prSet presAssocID="{8A363A2C-6502-4A70-9FB9-93499D4D8938}" presName="node" presStyleLbl="node1" presStyleIdx="4" presStyleCnt="5">
        <dgm:presLayoutVars>
          <dgm:bulletEnabled val="1"/>
        </dgm:presLayoutVars>
      </dgm:prSet>
      <dgm:spPr/>
    </dgm:pt>
    <dgm:pt modelId="{51C4C7EF-4B98-4B08-ADE2-F1A1C03699B2}" type="pres">
      <dgm:prSet presAssocID="{E483AEFC-E997-4102-B033-A310A5E9712A}" presName="sibTrans" presStyleLbl="sibTrans2D1" presStyleIdx="4" presStyleCnt="5"/>
      <dgm:spPr/>
    </dgm:pt>
    <dgm:pt modelId="{341A80A5-1D8E-445F-B002-4FDB9A4094A8}" type="pres">
      <dgm:prSet presAssocID="{E483AEFC-E997-4102-B033-A310A5E9712A}" presName="connectorText" presStyleLbl="sibTrans2D1" presStyleIdx="4" presStyleCnt="5"/>
      <dgm:spPr/>
    </dgm:pt>
  </dgm:ptLst>
  <dgm:cxnLst>
    <dgm:cxn modelId="{B7C8A832-486C-4326-8C3C-F98CAE701473}" type="presOf" srcId="{199E70C9-7F6B-4306-AFE5-D15C7FB90624}" destId="{0D1C8FBD-FD38-422D-8787-E7AECE08E734}" srcOrd="1" destOrd="0" presId="urn:microsoft.com/office/officeart/2005/8/layout/cycle2"/>
    <dgm:cxn modelId="{A6DDB33D-D504-4C09-AA9E-B4F3AC2F322A}" type="presOf" srcId="{8A363A2C-6502-4A70-9FB9-93499D4D8938}" destId="{9D315F43-DD77-4C9D-99E0-06D7A24A657C}" srcOrd="0" destOrd="0" presId="urn:microsoft.com/office/officeart/2005/8/layout/cycle2"/>
    <dgm:cxn modelId="{84960768-4214-4A7F-B5B3-E33A3810FBA9}" type="presOf" srcId="{52146AB9-3BB9-41C6-B8A8-24009E799313}" destId="{874EF67F-3998-4848-B8A0-84B99A176E7C}" srcOrd="1" destOrd="0" presId="urn:microsoft.com/office/officeart/2005/8/layout/cycle2"/>
    <dgm:cxn modelId="{1FDD9569-EBAF-4787-A183-7648AF2498B7}" type="presOf" srcId="{E483AEFC-E997-4102-B033-A310A5E9712A}" destId="{51C4C7EF-4B98-4B08-ADE2-F1A1C03699B2}" srcOrd="0" destOrd="0" presId="urn:microsoft.com/office/officeart/2005/8/layout/cycle2"/>
    <dgm:cxn modelId="{94BCDA6D-8197-4E7A-86C7-95269B4EDE4A}" type="presOf" srcId="{F6DEAB34-F4B9-4394-992E-DD6A80B7959D}" destId="{F09F0698-3E5D-4024-9120-700E4C5E288D}" srcOrd="0" destOrd="0" presId="urn:microsoft.com/office/officeart/2005/8/layout/cycle2"/>
    <dgm:cxn modelId="{CD82517F-5A02-4A63-A0B4-E7861AE3CB83}" type="presOf" srcId="{1AE2EFB0-7178-4EC4-AC57-CE2374C31495}" destId="{166FFAAE-0366-44E9-B618-6FCE69DC2C3C}" srcOrd="0" destOrd="0" presId="urn:microsoft.com/office/officeart/2005/8/layout/cycle2"/>
    <dgm:cxn modelId="{2E965F8C-9363-4B31-BC49-B7C07A76C705}" type="presOf" srcId="{52146AB9-3BB9-41C6-B8A8-24009E799313}" destId="{60413204-4342-417F-9C94-417442623C25}" srcOrd="0" destOrd="0" presId="urn:microsoft.com/office/officeart/2005/8/layout/cycle2"/>
    <dgm:cxn modelId="{3517898F-D3C8-42ED-B53F-776BCFA3CB1B}" srcId="{CA91EB6D-9BEE-49B5-A5B5-810A25F8AC92}" destId="{8A363A2C-6502-4A70-9FB9-93499D4D8938}" srcOrd="4" destOrd="0" parTransId="{7E5C23A7-C4B3-461F-B22C-8F6CE3BDD012}" sibTransId="{E483AEFC-E997-4102-B033-A310A5E9712A}"/>
    <dgm:cxn modelId="{3B4CFD91-3728-4742-9120-6900841798E5}" type="presOf" srcId="{D4C0F123-1D24-4E09-974A-21B5BE32E6A7}" destId="{775BA593-84A9-42EF-9576-728DE3B9930A}" srcOrd="0" destOrd="0" presId="urn:microsoft.com/office/officeart/2005/8/layout/cycle2"/>
    <dgm:cxn modelId="{CE04DB9A-8A9F-4959-9ECB-7A4F61E0374A}" type="presOf" srcId="{D4C0F123-1D24-4E09-974A-21B5BE32E6A7}" destId="{35F8FABE-DCE4-4135-9217-8EF00F428062}" srcOrd="1" destOrd="0" presId="urn:microsoft.com/office/officeart/2005/8/layout/cycle2"/>
    <dgm:cxn modelId="{94DC8AAA-7D62-4696-AEF5-EAA745FC45B2}" srcId="{CA91EB6D-9BEE-49B5-A5B5-810A25F8AC92}" destId="{29468CF2-9DAF-4EC4-9CE1-5A2FF5736F12}" srcOrd="1" destOrd="0" parTransId="{69A30B72-9A57-4C2C-AD0D-D3BB0E966BF8}" sibTransId="{199E70C9-7F6B-4306-AFE5-D15C7FB90624}"/>
    <dgm:cxn modelId="{6C2688AC-1DF2-4AC7-8FB8-65B0BF3BCBB9}" type="presOf" srcId="{FCA4F62E-8425-495F-8DA2-2F75C1EFAB82}" destId="{FAEA02D4-6603-42EA-8E54-C2EF79E22F89}" srcOrd="0" destOrd="0" presId="urn:microsoft.com/office/officeart/2005/8/layout/cycle2"/>
    <dgm:cxn modelId="{8D6247B9-8CB6-452D-8AE7-1D7AC1754842}" type="presOf" srcId="{199E70C9-7F6B-4306-AFE5-D15C7FB90624}" destId="{A5A42D81-DC1E-435A-AD99-C7568646888E}" srcOrd="0" destOrd="0" presId="urn:microsoft.com/office/officeart/2005/8/layout/cycle2"/>
    <dgm:cxn modelId="{BC9604BB-7542-4B32-8914-0B095F095C6E}" srcId="{CA91EB6D-9BEE-49B5-A5B5-810A25F8AC92}" destId="{FCA4F62E-8425-495F-8DA2-2F75C1EFAB82}" srcOrd="0" destOrd="0" parTransId="{42B1A492-CD76-4B04-B19F-7AEE2BAA621A}" sibTransId="{52146AB9-3BB9-41C6-B8A8-24009E799313}"/>
    <dgm:cxn modelId="{56FE29BE-4F6B-4948-860B-29FF148A5714}" type="presOf" srcId="{CA91EB6D-9BEE-49B5-A5B5-810A25F8AC92}" destId="{F7DDAC4E-577A-416C-B1C9-9AE3230B2034}" srcOrd="0" destOrd="0" presId="urn:microsoft.com/office/officeart/2005/8/layout/cycle2"/>
    <dgm:cxn modelId="{9DE9F6C2-55D3-426A-B9FE-ABC12022D7D5}" srcId="{CA91EB6D-9BEE-49B5-A5B5-810A25F8AC92}" destId="{50D0D271-8BB3-4D23-9CAD-23529A9A56E9}" srcOrd="2" destOrd="0" parTransId="{E1EBEA86-AA95-4BC9-892E-B5248A62276F}" sibTransId="{F6DEAB34-F4B9-4394-992E-DD6A80B7959D}"/>
    <dgm:cxn modelId="{B5873FCB-09AE-4153-9916-04B47BFBED98}" type="presOf" srcId="{50D0D271-8BB3-4D23-9CAD-23529A9A56E9}" destId="{792F1465-8565-4C60-A6BD-AC0B5770B72E}" srcOrd="0" destOrd="0" presId="urn:microsoft.com/office/officeart/2005/8/layout/cycle2"/>
    <dgm:cxn modelId="{50D0A1DB-E1CC-41EB-B972-5A91D8019FBA}" type="presOf" srcId="{29468CF2-9DAF-4EC4-9CE1-5A2FF5736F12}" destId="{594CBEA1-E62F-4016-872C-0FB0EA48211C}" srcOrd="0" destOrd="0" presId="urn:microsoft.com/office/officeart/2005/8/layout/cycle2"/>
    <dgm:cxn modelId="{CD99EADC-E6F0-49BC-831E-5115C34B787D}" srcId="{CA91EB6D-9BEE-49B5-A5B5-810A25F8AC92}" destId="{1AE2EFB0-7178-4EC4-AC57-CE2374C31495}" srcOrd="3" destOrd="0" parTransId="{7E0FDD91-1857-4776-A30D-4BC440223DB5}" sibTransId="{D4C0F123-1D24-4E09-974A-21B5BE32E6A7}"/>
    <dgm:cxn modelId="{E72BE2DD-25E8-4B4C-954F-3ED3C438A072}" type="presOf" srcId="{E483AEFC-E997-4102-B033-A310A5E9712A}" destId="{341A80A5-1D8E-445F-B002-4FDB9A4094A8}" srcOrd="1" destOrd="0" presId="urn:microsoft.com/office/officeart/2005/8/layout/cycle2"/>
    <dgm:cxn modelId="{FE5331E9-563F-4479-8903-C353A42C9578}" type="presOf" srcId="{F6DEAB34-F4B9-4394-992E-DD6A80B7959D}" destId="{B5A211DC-BDA0-42BD-9C0C-E231834202E2}" srcOrd="1" destOrd="0" presId="urn:microsoft.com/office/officeart/2005/8/layout/cycle2"/>
    <dgm:cxn modelId="{A5ACB56C-61FB-46E1-995A-75F881CF24FF}" type="presParOf" srcId="{F7DDAC4E-577A-416C-B1C9-9AE3230B2034}" destId="{FAEA02D4-6603-42EA-8E54-C2EF79E22F89}" srcOrd="0" destOrd="0" presId="urn:microsoft.com/office/officeart/2005/8/layout/cycle2"/>
    <dgm:cxn modelId="{81607C93-21D0-49F2-B6E3-A8D46A62F003}" type="presParOf" srcId="{F7DDAC4E-577A-416C-B1C9-9AE3230B2034}" destId="{60413204-4342-417F-9C94-417442623C25}" srcOrd="1" destOrd="0" presId="urn:microsoft.com/office/officeart/2005/8/layout/cycle2"/>
    <dgm:cxn modelId="{78B35F17-A39A-4A8B-B7A4-D930F1BAD8D6}" type="presParOf" srcId="{60413204-4342-417F-9C94-417442623C25}" destId="{874EF67F-3998-4848-B8A0-84B99A176E7C}" srcOrd="0" destOrd="0" presId="urn:microsoft.com/office/officeart/2005/8/layout/cycle2"/>
    <dgm:cxn modelId="{7691B1DA-FA2D-485E-B856-C7E3748A8442}" type="presParOf" srcId="{F7DDAC4E-577A-416C-B1C9-9AE3230B2034}" destId="{594CBEA1-E62F-4016-872C-0FB0EA48211C}" srcOrd="2" destOrd="0" presId="urn:microsoft.com/office/officeart/2005/8/layout/cycle2"/>
    <dgm:cxn modelId="{BCA33015-ED09-49E9-BDA5-DD3E67FF1BBC}" type="presParOf" srcId="{F7DDAC4E-577A-416C-B1C9-9AE3230B2034}" destId="{A5A42D81-DC1E-435A-AD99-C7568646888E}" srcOrd="3" destOrd="0" presId="urn:microsoft.com/office/officeart/2005/8/layout/cycle2"/>
    <dgm:cxn modelId="{F7F30258-CDAD-41AB-B8A4-5F7DE5CEA0B2}" type="presParOf" srcId="{A5A42D81-DC1E-435A-AD99-C7568646888E}" destId="{0D1C8FBD-FD38-422D-8787-E7AECE08E734}" srcOrd="0" destOrd="0" presId="urn:microsoft.com/office/officeart/2005/8/layout/cycle2"/>
    <dgm:cxn modelId="{2862C213-0A8D-47D2-AE01-5613D8E6652B}" type="presParOf" srcId="{F7DDAC4E-577A-416C-B1C9-9AE3230B2034}" destId="{792F1465-8565-4C60-A6BD-AC0B5770B72E}" srcOrd="4" destOrd="0" presId="urn:microsoft.com/office/officeart/2005/8/layout/cycle2"/>
    <dgm:cxn modelId="{8D6E3097-F089-45BA-9E7C-8B4CFAC7A137}" type="presParOf" srcId="{F7DDAC4E-577A-416C-B1C9-9AE3230B2034}" destId="{F09F0698-3E5D-4024-9120-700E4C5E288D}" srcOrd="5" destOrd="0" presId="urn:microsoft.com/office/officeart/2005/8/layout/cycle2"/>
    <dgm:cxn modelId="{66F3A0D6-069C-45D7-8257-7ABB1C304837}" type="presParOf" srcId="{F09F0698-3E5D-4024-9120-700E4C5E288D}" destId="{B5A211DC-BDA0-42BD-9C0C-E231834202E2}" srcOrd="0" destOrd="0" presId="urn:microsoft.com/office/officeart/2005/8/layout/cycle2"/>
    <dgm:cxn modelId="{F21BE9AF-45F4-4846-9133-604BCF01F091}" type="presParOf" srcId="{F7DDAC4E-577A-416C-B1C9-9AE3230B2034}" destId="{166FFAAE-0366-44E9-B618-6FCE69DC2C3C}" srcOrd="6" destOrd="0" presId="urn:microsoft.com/office/officeart/2005/8/layout/cycle2"/>
    <dgm:cxn modelId="{369DCA05-41F8-4EDD-938A-06C5A3D8E51B}" type="presParOf" srcId="{F7DDAC4E-577A-416C-B1C9-9AE3230B2034}" destId="{775BA593-84A9-42EF-9576-728DE3B9930A}" srcOrd="7" destOrd="0" presId="urn:microsoft.com/office/officeart/2005/8/layout/cycle2"/>
    <dgm:cxn modelId="{A7C75E63-702D-4769-B25A-0F9C836F07DC}" type="presParOf" srcId="{775BA593-84A9-42EF-9576-728DE3B9930A}" destId="{35F8FABE-DCE4-4135-9217-8EF00F428062}" srcOrd="0" destOrd="0" presId="urn:microsoft.com/office/officeart/2005/8/layout/cycle2"/>
    <dgm:cxn modelId="{25427654-CE39-4B81-BB66-7EF9A071E965}" type="presParOf" srcId="{F7DDAC4E-577A-416C-B1C9-9AE3230B2034}" destId="{9D315F43-DD77-4C9D-99E0-06D7A24A657C}" srcOrd="8" destOrd="0" presId="urn:microsoft.com/office/officeart/2005/8/layout/cycle2"/>
    <dgm:cxn modelId="{5D62BDF3-D587-49CD-8BC9-4036BDD87599}" type="presParOf" srcId="{F7DDAC4E-577A-416C-B1C9-9AE3230B2034}" destId="{51C4C7EF-4B98-4B08-ADE2-F1A1C03699B2}" srcOrd="9" destOrd="0" presId="urn:microsoft.com/office/officeart/2005/8/layout/cycle2"/>
    <dgm:cxn modelId="{46C1EC1A-B094-4CBD-81CB-2285867F68F5}" type="presParOf" srcId="{51C4C7EF-4B98-4B08-ADE2-F1A1C03699B2}" destId="{341A80A5-1D8E-445F-B002-4FDB9A4094A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A312F-D32E-4238-8A59-426DC2FD8AF8}">
      <dsp:nvSpPr>
        <dsp:cNvPr id="0" name=""/>
        <dsp:cNvSpPr/>
      </dsp:nvSpPr>
      <dsp:spPr>
        <a:xfrm>
          <a:off x="527740" y="413440"/>
          <a:ext cx="2761144" cy="276114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68AF7-9305-4466-AD69-EA1630905AC0}">
      <dsp:nvSpPr>
        <dsp:cNvPr id="0" name=""/>
        <dsp:cNvSpPr/>
      </dsp:nvSpPr>
      <dsp:spPr>
        <a:xfrm>
          <a:off x="527740" y="413440"/>
          <a:ext cx="2761144" cy="276114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F4E554-955A-48B0-9AD6-B16181295C38}">
      <dsp:nvSpPr>
        <dsp:cNvPr id="0" name=""/>
        <dsp:cNvSpPr/>
      </dsp:nvSpPr>
      <dsp:spPr>
        <a:xfrm>
          <a:off x="527740" y="413440"/>
          <a:ext cx="2761144" cy="276114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3B55AF-A539-4B07-841D-D83D95D5F31D}">
      <dsp:nvSpPr>
        <dsp:cNvPr id="0" name=""/>
        <dsp:cNvSpPr/>
      </dsp:nvSpPr>
      <dsp:spPr>
        <a:xfrm>
          <a:off x="527740" y="413440"/>
          <a:ext cx="2761144" cy="276114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1CDBA-DF94-4E95-AC97-8A079B0332B5}">
      <dsp:nvSpPr>
        <dsp:cNvPr id="0" name=""/>
        <dsp:cNvSpPr/>
      </dsp:nvSpPr>
      <dsp:spPr>
        <a:xfrm>
          <a:off x="1272829" y="1158530"/>
          <a:ext cx="1270965" cy="12709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Simplifies Development</a:t>
          </a:r>
          <a:endParaRPr lang="en-US" sz="1200" kern="1200" dirty="0"/>
        </a:p>
      </dsp:txBody>
      <dsp:txXfrm>
        <a:off x="1458958" y="1344659"/>
        <a:ext cx="898707" cy="898707"/>
      </dsp:txXfrm>
    </dsp:sp>
    <dsp:sp modelId="{A7D42ECA-F058-4F9D-A518-4A920FEE5C10}">
      <dsp:nvSpPr>
        <dsp:cNvPr id="0" name=""/>
        <dsp:cNvSpPr/>
      </dsp:nvSpPr>
      <dsp:spPr>
        <a:xfrm>
          <a:off x="1463474" y="631"/>
          <a:ext cx="889676" cy="889676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Secure &amp;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Scalable</a:t>
          </a:r>
        </a:p>
      </dsp:txBody>
      <dsp:txXfrm>
        <a:off x="1593764" y="130921"/>
        <a:ext cx="629096" cy="629096"/>
      </dsp:txXfrm>
    </dsp:sp>
    <dsp:sp modelId="{9361D69B-11CC-408A-BDF8-8407D66A92C2}">
      <dsp:nvSpPr>
        <dsp:cNvPr id="0" name=""/>
        <dsp:cNvSpPr/>
      </dsp:nvSpPr>
      <dsp:spPr>
        <a:xfrm>
          <a:off x="2812018" y="1349174"/>
          <a:ext cx="889676" cy="889676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Strong Security</a:t>
          </a:r>
        </a:p>
      </dsp:txBody>
      <dsp:txXfrm>
        <a:off x="2942308" y="1479464"/>
        <a:ext cx="629096" cy="629096"/>
      </dsp:txXfrm>
    </dsp:sp>
    <dsp:sp modelId="{418B6988-46A6-4279-8FC7-AF46E32CD532}">
      <dsp:nvSpPr>
        <dsp:cNvPr id="0" name=""/>
        <dsp:cNvSpPr/>
      </dsp:nvSpPr>
      <dsp:spPr>
        <a:xfrm>
          <a:off x="1463474" y="2697718"/>
          <a:ext cx="889676" cy="889676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Built-in Features</a:t>
          </a:r>
        </a:p>
      </dsp:txBody>
      <dsp:txXfrm>
        <a:off x="1593764" y="2828008"/>
        <a:ext cx="629096" cy="629096"/>
      </dsp:txXfrm>
    </dsp:sp>
    <dsp:sp modelId="{C1FF9532-2341-4A3C-A942-FF1F21C12F09}">
      <dsp:nvSpPr>
        <dsp:cNvPr id="0" name=""/>
        <dsp:cNvSpPr/>
      </dsp:nvSpPr>
      <dsp:spPr>
        <a:xfrm>
          <a:off x="114930" y="1349174"/>
          <a:ext cx="889676" cy="88967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Community Support</a:t>
          </a:r>
        </a:p>
      </dsp:txBody>
      <dsp:txXfrm>
        <a:off x="245220" y="1479464"/>
        <a:ext cx="629096" cy="6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03234-EDA8-4457-BD0F-C72DC739C950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Version Control</a:t>
          </a:r>
          <a:r>
            <a:rPr lang="en-US" sz="2000" b="0" i="0" kern="1200" baseline="0"/>
            <a:t>: Tracks changes in code, allowing rollback to previous versions if needed.</a:t>
          </a:r>
          <a:endParaRPr lang="en-US" sz="2000" kern="1200"/>
        </a:p>
      </dsp:txBody>
      <dsp:txXfrm>
        <a:off x="3080" y="587032"/>
        <a:ext cx="2444055" cy="1466433"/>
      </dsp:txXfrm>
    </dsp:sp>
    <dsp:sp modelId="{820178E3-D8A8-4DDD-B7CE-5347127126E3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Collaboration</a:t>
          </a:r>
          <a:r>
            <a:rPr lang="en-US" sz="2000" b="0" i="0" kern="1200" baseline="0"/>
            <a:t>: Enables multiple developers to work together seamlessly.</a:t>
          </a:r>
          <a:endParaRPr lang="en-US" sz="2000" kern="1200"/>
        </a:p>
      </dsp:txBody>
      <dsp:txXfrm>
        <a:off x="2691541" y="587032"/>
        <a:ext cx="2444055" cy="1466433"/>
      </dsp:txXfrm>
    </dsp:sp>
    <dsp:sp modelId="{9CF88AA8-9B58-4928-B4B1-6422263DECF2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Backup</a:t>
          </a:r>
          <a:r>
            <a:rPr lang="en-US" sz="2000" b="0" i="0" kern="1200" baseline="0"/>
            <a:t>: Acts as a secure, remote backup of the project.</a:t>
          </a:r>
          <a:endParaRPr lang="en-US" sz="2000" kern="1200"/>
        </a:p>
      </dsp:txBody>
      <dsp:txXfrm>
        <a:off x="5380002" y="587032"/>
        <a:ext cx="2444055" cy="1466433"/>
      </dsp:txXfrm>
    </dsp:sp>
    <dsp:sp modelId="{286B45CB-D090-4800-B28A-18389135A05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Code Sharing</a:t>
          </a:r>
          <a:r>
            <a:rPr lang="en-US" sz="2000" b="0" i="0" kern="1200" baseline="0"/>
            <a:t>: Simplifies sharing code with clients or team members.</a:t>
          </a:r>
          <a:endParaRPr lang="en-US" sz="2000" kern="1200"/>
        </a:p>
      </dsp:txBody>
      <dsp:txXfrm>
        <a:off x="8068463" y="587032"/>
        <a:ext cx="2444055" cy="1466433"/>
      </dsp:txXfrm>
    </dsp:sp>
    <dsp:sp modelId="{C82568F8-3C39-4337-B195-9BF910C88132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Documentation</a:t>
          </a:r>
          <a:r>
            <a:rPr lang="en-US" sz="2000" b="0" i="0" kern="1200" baseline="0"/>
            <a:t>: Helps document the development process with commit messages.</a:t>
          </a:r>
          <a:endParaRPr lang="en-US" sz="2000" kern="1200"/>
        </a:p>
      </dsp:txBody>
      <dsp:txXfrm>
        <a:off x="1347311" y="2297871"/>
        <a:ext cx="2444055" cy="1466433"/>
      </dsp:txXfrm>
    </dsp:sp>
    <dsp:sp modelId="{E45642E0-822A-4FD4-8DC7-6E26B9B9EBFC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Issue Tracking</a:t>
          </a:r>
          <a:r>
            <a:rPr lang="en-US" sz="2000" b="0" i="0" kern="1200" baseline="0"/>
            <a:t>: Allows managing and tracking bugs or feature requests.</a:t>
          </a:r>
          <a:endParaRPr lang="en-US" sz="2000" kern="1200"/>
        </a:p>
      </dsp:txBody>
      <dsp:txXfrm>
        <a:off x="4035772" y="2297871"/>
        <a:ext cx="2444055" cy="1466433"/>
      </dsp:txXfrm>
    </dsp:sp>
    <dsp:sp modelId="{028F06C1-CBCE-416A-8262-F3D7982F4BE7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Integration</a:t>
          </a:r>
          <a:r>
            <a:rPr lang="en-US" sz="2000" b="0" i="0" kern="1200" baseline="0"/>
            <a:t>: Supports CI/CD pipelines for automated testing and deployment. </a:t>
          </a:r>
          <a:endParaRPr lang="en-US" sz="2000" kern="1200"/>
        </a:p>
      </dsp:txBody>
      <dsp:txXfrm>
        <a:off x="6724233" y="229787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0294D-9AF7-4581-AC93-F23AE5E725B6}">
      <dsp:nvSpPr>
        <dsp:cNvPr id="0" name=""/>
        <dsp:cNvSpPr/>
      </dsp:nvSpPr>
      <dsp:spPr>
        <a:xfrm>
          <a:off x="1871190" y="1618971"/>
          <a:ext cx="1247460" cy="1247460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C52924-82AA-44BE-87CC-2251F25B7E1A}">
      <dsp:nvSpPr>
        <dsp:cNvPr id="0" name=""/>
        <dsp:cNvSpPr/>
      </dsp:nvSpPr>
      <dsp:spPr>
        <a:xfrm>
          <a:off x="1771393" y="603182"/>
          <a:ext cx="1447053" cy="8375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Recurrent Neural Network</a:t>
          </a:r>
          <a:endParaRPr lang="en-US" sz="1500" kern="1200" dirty="0"/>
        </a:p>
      </dsp:txBody>
      <dsp:txXfrm>
        <a:off x="1771393" y="603182"/>
        <a:ext cx="1447053" cy="837580"/>
      </dsp:txXfrm>
    </dsp:sp>
    <dsp:sp modelId="{2DE1569E-C2DE-4305-90D7-45BD6490E441}">
      <dsp:nvSpPr>
        <dsp:cNvPr id="0" name=""/>
        <dsp:cNvSpPr/>
      </dsp:nvSpPr>
      <dsp:spPr>
        <a:xfrm>
          <a:off x="2345724" y="1963626"/>
          <a:ext cx="1247460" cy="1247460"/>
        </a:xfrm>
        <a:prstGeom prst="ellipse">
          <a:avLst/>
        </a:prstGeom>
        <a:solidFill>
          <a:schemeClr val="accent1">
            <a:shade val="80000"/>
            <a:alpha val="50000"/>
            <a:hueOff val="-9"/>
            <a:satOff val="-57"/>
            <a:lumOff val="1236"/>
            <a:alphaOff val="7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DA18F5-DEE7-4008-A45C-8D8E05A0D4AB}">
      <dsp:nvSpPr>
        <dsp:cNvPr id="0" name=""/>
        <dsp:cNvSpPr/>
      </dsp:nvSpPr>
      <dsp:spPr>
        <a:xfrm>
          <a:off x="3692482" y="1708075"/>
          <a:ext cx="1297358" cy="9088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Convolutional Neural Network (CNN)</a:t>
          </a:r>
          <a:endParaRPr lang="en-US" sz="1500" kern="1200"/>
        </a:p>
      </dsp:txBody>
      <dsp:txXfrm>
        <a:off x="3692482" y="1708075"/>
        <a:ext cx="1297358" cy="908863"/>
      </dsp:txXfrm>
    </dsp:sp>
    <dsp:sp modelId="{EE610F93-29FF-42FA-AAA6-7FAB6A900B18}">
      <dsp:nvSpPr>
        <dsp:cNvPr id="0" name=""/>
        <dsp:cNvSpPr/>
      </dsp:nvSpPr>
      <dsp:spPr>
        <a:xfrm>
          <a:off x="2164593" y="2521776"/>
          <a:ext cx="1247460" cy="1247460"/>
        </a:xfrm>
        <a:prstGeom prst="ellipse">
          <a:avLst/>
        </a:prstGeom>
        <a:solidFill>
          <a:schemeClr val="accent1">
            <a:shade val="80000"/>
            <a:alpha val="50000"/>
            <a:hueOff val="-17"/>
            <a:satOff val="-114"/>
            <a:lumOff val="2472"/>
            <a:alphaOff val="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35C65F-7160-4357-881C-D91F81FC1D9F}">
      <dsp:nvSpPr>
        <dsp:cNvPr id="0" name=""/>
        <dsp:cNvSpPr/>
      </dsp:nvSpPr>
      <dsp:spPr>
        <a:xfrm>
          <a:off x="3492888" y="3258490"/>
          <a:ext cx="1297358" cy="9088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Bidirectional RNN (Bi-RNN)</a:t>
          </a:r>
          <a:endParaRPr lang="en-US" sz="1500" kern="1200"/>
        </a:p>
      </dsp:txBody>
      <dsp:txXfrm>
        <a:off x="3492888" y="3258490"/>
        <a:ext cx="1297358" cy="908863"/>
      </dsp:txXfrm>
    </dsp:sp>
    <dsp:sp modelId="{6E0EDFBE-9B6E-4952-8115-3AE19C5E59A2}">
      <dsp:nvSpPr>
        <dsp:cNvPr id="0" name=""/>
        <dsp:cNvSpPr/>
      </dsp:nvSpPr>
      <dsp:spPr>
        <a:xfrm>
          <a:off x="1577787" y="2521776"/>
          <a:ext cx="1247460" cy="1247460"/>
        </a:xfrm>
        <a:prstGeom prst="ellipse">
          <a:avLst/>
        </a:prstGeom>
        <a:solidFill>
          <a:schemeClr val="accent1">
            <a:shade val="80000"/>
            <a:alpha val="50000"/>
            <a:hueOff val="-26"/>
            <a:satOff val="-171"/>
            <a:lumOff val="3708"/>
            <a:alphaOff val="225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4CBC64-666D-4113-8D62-3654C523DF8A}">
      <dsp:nvSpPr>
        <dsp:cNvPr id="0" name=""/>
        <dsp:cNvSpPr/>
      </dsp:nvSpPr>
      <dsp:spPr>
        <a:xfrm>
          <a:off x="199593" y="3258490"/>
          <a:ext cx="1297358" cy="9088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Bidirectional LSTM</a:t>
          </a:r>
          <a:endParaRPr lang="en-US" sz="1500" kern="1200"/>
        </a:p>
      </dsp:txBody>
      <dsp:txXfrm>
        <a:off x="199593" y="3258490"/>
        <a:ext cx="1297358" cy="908863"/>
      </dsp:txXfrm>
    </dsp:sp>
    <dsp:sp modelId="{C505EFFA-33AB-4BC6-937F-B53B9FBADDB9}">
      <dsp:nvSpPr>
        <dsp:cNvPr id="0" name=""/>
        <dsp:cNvSpPr/>
      </dsp:nvSpPr>
      <dsp:spPr>
        <a:xfrm>
          <a:off x="1396656" y="1963626"/>
          <a:ext cx="1247460" cy="1247460"/>
        </a:xfrm>
        <a:prstGeom prst="ellipse">
          <a:avLst/>
        </a:prstGeom>
        <a:solidFill>
          <a:schemeClr val="accent1">
            <a:shade val="80000"/>
            <a:alpha val="50000"/>
            <a:hueOff val="-35"/>
            <a:satOff val="-228"/>
            <a:lumOff val="4944"/>
            <a:alphaOff val="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80C77A-0AD0-4ED4-B103-574FBE9DF36E}">
      <dsp:nvSpPr>
        <dsp:cNvPr id="0" name=""/>
        <dsp:cNvSpPr/>
      </dsp:nvSpPr>
      <dsp:spPr>
        <a:xfrm>
          <a:off x="0" y="1708075"/>
          <a:ext cx="1297358" cy="9088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Convolutional Recurrent Neural Network(CRNN)</a:t>
          </a:r>
          <a:endParaRPr lang="en-US" sz="1500" kern="1200" dirty="0"/>
        </a:p>
      </dsp:txBody>
      <dsp:txXfrm>
        <a:off x="0" y="1708075"/>
        <a:ext cx="1297358" cy="908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02D4-6603-42EA-8E54-C2EF79E22F89}">
      <dsp:nvSpPr>
        <dsp:cNvPr id="0" name=""/>
        <dsp:cNvSpPr/>
      </dsp:nvSpPr>
      <dsp:spPr>
        <a:xfrm>
          <a:off x="1593801" y="301237"/>
          <a:ext cx="1311509" cy="13115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MODEL</a:t>
          </a:r>
        </a:p>
      </dsp:txBody>
      <dsp:txXfrm>
        <a:off x="1785867" y="493303"/>
        <a:ext cx="927377" cy="927377"/>
      </dsp:txXfrm>
    </dsp:sp>
    <dsp:sp modelId="{60413204-4342-417F-9C94-417442623C25}">
      <dsp:nvSpPr>
        <dsp:cNvPr id="0" name=""/>
        <dsp:cNvSpPr/>
      </dsp:nvSpPr>
      <dsp:spPr>
        <a:xfrm rot="2160000">
          <a:off x="2863865" y="1308653"/>
          <a:ext cx="348659" cy="442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73853" y="1366439"/>
        <a:ext cx="244061" cy="265580"/>
      </dsp:txXfrm>
    </dsp:sp>
    <dsp:sp modelId="{594CBEA1-E62F-4016-872C-0FB0EA48211C}">
      <dsp:nvSpPr>
        <dsp:cNvPr id="0" name=""/>
        <dsp:cNvSpPr/>
      </dsp:nvSpPr>
      <dsp:spPr>
        <a:xfrm>
          <a:off x="3187044" y="1458795"/>
          <a:ext cx="1311509" cy="1311509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User uploads a signature image</a:t>
          </a:r>
          <a:r>
            <a:rPr lang="en-US" sz="1300" b="0" i="0" kern="1200" baseline="0" dirty="0"/>
            <a:t>.</a:t>
          </a:r>
          <a:endParaRPr lang="en-US" sz="1300" kern="1200" dirty="0"/>
        </a:p>
      </dsp:txBody>
      <dsp:txXfrm>
        <a:off x="3379110" y="1650861"/>
        <a:ext cx="927377" cy="927377"/>
      </dsp:txXfrm>
    </dsp:sp>
    <dsp:sp modelId="{A5A42D81-DC1E-435A-AD99-C7568646888E}">
      <dsp:nvSpPr>
        <dsp:cNvPr id="0" name=""/>
        <dsp:cNvSpPr/>
      </dsp:nvSpPr>
      <dsp:spPr>
        <a:xfrm rot="6480000">
          <a:off x="3367236" y="2820332"/>
          <a:ext cx="348659" cy="442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35696" y="2859120"/>
        <a:ext cx="244061" cy="265580"/>
      </dsp:txXfrm>
    </dsp:sp>
    <dsp:sp modelId="{792F1465-8565-4C60-A6BD-AC0B5770B72E}">
      <dsp:nvSpPr>
        <dsp:cNvPr id="0" name=""/>
        <dsp:cNvSpPr/>
      </dsp:nvSpPr>
      <dsp:spPr>
        <a:xfrm>
          <a:off x="2578480" y="3331764"/>
          <a:ext cx="1311509" cy="131150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The system preprocesses the image</a:t>
          </a:r>
          <a:r>
            <a:rPr lang="en-US" sz="1300" b="0" i="0" kern="1200" baseline="0" dirty="0"/>
            <a:t>.</a:t>
          </a:r>
          <a:endParaRPr lang="en-US" sz="1300" kern="1200" dirty="0"/>
        </a:p>
      </dsp:txBody>
      <dsp:txXfrm>
        <a:off x="2770546" y="3523830"/>
        <a:ext cx="927377" cy="927377"/>
      </dsp:txXfrm>
    </dsp:sp>
    <dsp:sp modelId="{F09F0698-3E5D-4024-9120-700E4C5E288D}">
      <dsp:nvSpPr>
        <dsp:cNvPr id="0" name=""/>
        <dsp:cNvSpPr/>
      </dsp:nvSpPr>
      <dsp:spPr>
        <a:xfrm rot="10800000">
          <a:off x="2085094" y="3766202"/>
          <a:ext cx="348659" cy="442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89692" y="3854729"/>
        <a:ext cx="244061" cy="265580"/>
      </dsp:txXfrm>
    </dsp:sp>
    <dsp:sp modelId="{166FFAAE-0366-44E9-B618-6FCE69DC2C3C}">
      <dsp:nvSpPr>
        <dsp:cNvPr id="0" name=""/>
        <dsp:cNvSpPr/>
      </dsp:nvSpPr>
      <dsp:spPr>
        <a:xfrm>
          <a:off x="609123" y="3331764"/>
          <a:ext cx="1311509" cy="1311509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ML model predicts the authenticity (real or forged).</a:t>
          </a:r>
          <a:endParaRPr lang="en-US" sz="1300" b="1" kern="1200" dirty="0"/>
        </a:p>
      </dsp:txBody>
      <dsp:txXfrm>
        <a:off x="801189" y="3523830"/>
        <a:ext cx="927377" cy="927377"/>
      </dsp:txXfrm>
    </dsp:sp>
    <dsp:sp modelId="{775BA593-84A9-42EF-9576-728DE3B9930A}">
      <dsp:nvSpPr>
        <dsp:cNvPr id="0" name=""/>
        <dsp:cNvSpPr/>
      </dsp:nvSpPr>
      <dsp:spPr>
        <a:xfrm rot="15120000">
          <a:off x="789315" y="2839102"/>
          <a:ext cx="348659" cy="442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857775" y="2977368"/>
        <a:ext cx="244061" cy="265580"/>
      </dsp:txXfrm>
    </dsp:sp>
    <dsp:sp modelId="{9D315F43-DD77-4C9D-99E0-06D7A24A657C}">
      <dsp:nvSpPr>
        <dsp:cNvPr id="0" name=""/>
        <dsp:cNvSpPr/>
      </dsp:nvSpPr>
      <dsp:spPr>
        <a:xfrm>
          <a:off x="559" y="1458795"/>
          <a:ext cx="1311509" cy="131150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The results are displayed on the web interface</a:t>
          </a:r>
          <a:r>
            <a:rPr lang="en-US" sz="1300" b="0" i="0" kern="1200" baseline="0" dirty="0"/>
            <a:t>. </a:t>
          </a:r>
          <a:endParaRPr lang="en-US" sz="1300" kern="1200" dirty="0"/>
        </a:p>
      </dsp:txBody>
      <dsp:txXfrm>
        <a:off x="192625" y="1650861"/>
        <a:ext cx="927377" cy="927377"/>
      </dsp:txXfrm>
    </dsp:sp>
    <dsp:sp modelId="{51C4C7EF-4B98-4B08-ADE2-F1A1C03699B2}">
      <dsp:nvSpPr>
        <dsp:cNvPr id="0" name=""/>
        <dsp:cNvSpPr/>
      </dsp:nvSpPr>
      <dsp:spPr>
        <a:xfrm rot="19440000">
          <a:off x="1270622" y="1320253"/>
          <a:ext cx="348659" cy="442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80610" y="1439521"/>
        <a:ext cx="244061" cy="265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C967-6477-4DE0-9790-9106B1457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AFCB7-5C52-4A60-BC9A-2914C5520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0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AFCB7-5C52-4A60-BC9A-2914C5520CD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7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8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9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8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2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0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6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29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4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73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98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4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18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7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1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8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413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8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8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465A2E-EE59-41BB-94D9-D2510DD5FD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419CD0-607C-46D6-9DCE-E134F98E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9F42-54AB-4803-C9C8-14B83DEDF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Signature Verification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C0B5-7685-B712-C4E3-C754DE7CD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Django-based Solution for Real vs Forged Signature Detection</a:t>
            </a:r>
          </a:p>
        </p:txBody>
      </p:sp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71D73AC9-495F-18F4-3A1E-BCC6B50D4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142483" y="4380463"/>
            <a:ext cx="2049517" cy="24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8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FE1C-F0FB-4161-B06C-8B5823C0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7" y="157834"/>
            <a:ext cx="9720072" cy="149961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Convolutional Neural Network (CNN)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1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4A8110A6-E028-72CC-59FC-A2B3DD94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57F3B89D-E8A8-7F84-3D83-CA40507EE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7524"/>
            <a:ext cx="10515600" cy="49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7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8FB0-FDA0-36AD-6DD1-B9ABFE44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Bidirectional RNN (Bi-RNN) in signature verification</a:t>
            </a:r>
          </a:p>
        </p:txBody>
      </p:sp>
      <p:pic>
        <p:nvPicPr>
          <p:cNvPr id="6146" name="Picture 2" descr="Bidirectional Recurrent Neural Network - GeeksforGeeks">
            <a:extLst>
              <a:ext uri="{FF2B5EF4-FFF2-40B4-BE49-F238E27FC236}">
                <a16:creationId xmlns:a16="http://schemas.microsoft.com/office/drawing/2014/main" id="{BE47A869-4C59-DC4B-426A-8B17A8906F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91" y="1985297"/>
            <a:ext cx="6369774" cy="31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34556-0F20-FCAF-2381-C0F1A2B10BA4}"/>
              </a:ext>
            </a:extLst>
          </p:cNvPr>
          <p:cNvSpPr txBox="1"/>
          <p:nvPr/>
        </p:nvSpPr>
        <p:spPr>
          <a:xfrm>
            <a:off x="745434" y="2084832"/>
            <a:ext cx="5059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Bidirectional Processing</a:t>
            </a:r>
            <a:r>
              <a:rPr lang="en-US" sz="2400" dirty="0"/>
              <a:t>: Analyzes the sequence of signature strokes in both directions.</a:t>
            </a:r>
          </a:p>
          <a:p>
            <a:r>
              <a:rPr lang="en-US" sz="2400" b="1" dirty="0"/>
              <a:t>Captures Context</a:t>
            </a:r>
            <a:r>
              <a:rPr lang="en-US" sz="2400" dirty="0"/>
              <a:t>: Helps understand dependencies in the signature flow, enhancing feature recognition.</a:t>
            </a:r>
          </a:p>
          <a:p>
            <a:r>
              <a:rPr lang="en-US" sz="2400" b="1" dirty="0"/>
              <a:t>Improves Accuracy</a:t>
            </a:r>
            <a:r>
              <a:rPr lang="en-US" sz="2400" dirty="0"/>
              <a:t>: Provides better context for verifying subtle signature variations.</a:t>
            </a:r>
          </a:p>
          <a:p>
            <a:endParaRPr lang="en-IN" sz="2400" dirty="0"/>
          </a:p>
        </p:txBody>
      </p:sp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AE0359E4-BA9C-7EA4-9793-CD4A3824A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7280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8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F085-EE7F-7D71-A816-9DA9CA20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Bidirectional LSTM in signature verification</a:t>
            </a:r>
            <a:endParaRPr lang="en-US" dirty="0"/>
          </a:p>
        </p:txBody>
      </p:sp>
      <p:pic>
        <p:nvPicPr>
          <p:cNvPr id="7170" name="Picture 2" descr="Why is BiLSTM better than LSTM ?. Know the underlying functionality | by  Sourasish Nath | Medium">
            <a:extLst>
              <a:ext uri="{FF2B5EF4-FFF2-40B4-BE49-F238E27FC236}">
                <a16:creationId xmlns:a16="http://schemas.microsoft.com/office/drawing/2014/main" id="{29B1726F-83D0-14C2-D7F9-5F4B55D8DF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02036"/>
            <a:ext cx="5347252" cy="36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009CA-6275-9393-66F1-E0CA2F03A23A}"/>
              </a:ext>
            </a:extLst>
          </p:cNvPr>
          <p:cNvSpPr txBox="1"/>
          <p:nvPr/>
        </p:nvSpPr>
        <p:spPr>
          <a:xfrm>
            <a:off x="954157" y="2084832"/>
            <a:ext cx="49496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400" b="1" dirty="0">
                <a:effectLst/>
              </a:rPr>
              <a:t>Bidirectional Processing: </a:t>
            </a:r>
            <a:r>
              <a:rPr lang="en-US" sz="2400" dirty="0">
                <a:effectLst/>
              </a:rPr>
              <a:t>Analyzes signature strokes in both forward and backward directions.</a:t>
            </a:r>
            <a:endParaRPr lang="en-US" sz="2400" dirty="0"/>
          </a:p>
          <a:p>
            <a:pPr rtl="0"/>
            <a:r>
              <a:rPr lang="en-US" sz="2400" b="1" dirty="0">
                <a:effectLst/>
              </a:rPr>
              <a:t>Memory Cells: </a:t>
            </a:r>
            <a:r>
              <a:rPr lang="en-US" sz="2400" dirty="0">
                <a:effectLst/>
              </a:rPr>
              <a:t>Retains important features across the sequence of strokes.</a:t>
            </a:r>
            <a:endParaRPr lang="en-US" sz="2400" dirty="0"/>
          </a:p>
          <a:p>
            <a:pPr rtl="0"/>
            <a:r>
              <a:rPr lang="en-US" sz="2400" b="1" dirty="0">
                <a:effectLst/>
              </a:rPr>
              <a:t>Contextual Understanding: </a:t>
            </a:r>
            <a:r>
              <a:rPr lang="en-US" sz="2400" dirty="0">
                <a:effectLst/>
              </a:rPr>
              <a:t>Improves recognition of subtle variations in signatures for better accuracy.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723935D6-7A8A-70BB-D7B6-F1418FB7E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5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F43A-F258-F128-42EC-720C1773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effectLst/>
              </a:rPr>
              <a:t>	CRNN in Signature Verification</a:t>
            </a:r>
            <a:endParaRPr lang="en-US" b="1" dirty="0"/>
          </a:p>
        </p:txBody>
      </p:sp>
      <p:pic>
        <p:nvPicPr>
          <p:cNvPr id="8194" name="Picture 2" descr="CRNN Architecture Overview. Combining CNN and RNN to predict the... |  Download Scientific Diagram">
            <a:extLst>
              <a:ext uri="{FF2B5EF4-FFF2-40B4-BE49-F238E27FC236}">
                <a16:creationId xmlns:a16="http://schemas.microsoft.com/office/drawing/2014/main" id="{D9AE6F7E-5B6D-D984-00A5-274048716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08" y="2166731"/>
            <a:ext cx="5499651" cy="28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9BB5D-56DE-640B-BF85-BA9B5465B6ED}"/>
              </a:ext>
            </a:extLst>
          </p:cNvPr>
          <p:cNvSpPr txBox="1"/>
          <p:nvPr/>
        </p:nvSpPr>
        <p:spPr>
          <a:xfrm>
            <a:off x="884581" y="2015259"/>
            <a:ext cx="5006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400" b="1" dirty="0">
                <a:effectLst/>
              </a:rPr>
              <a:t>Combination of CNN and RNN: </a:t>
            </a:r>
            <a:r>
              <a:rPr lang="en-US" sz="2400" dirty="0">
                <a:effectLst/>
              </a:rPr>
              <a:t>Extracts spatial features with CNN and analyzes stroke sequence with RNN.</a:t>
            </a:r>
            <a:endParaRPr lang="en-US" sz="2400" dirty="0"/>
          </a:p>
          <a:p>
            <a:pPr rtl="0"/>
            <a:r>
              <a:rPr lang="en-US" sz="2400" b="1" dirty="0">
                <a:effectLst/>
              </a:rPr>
              <a:t>Improves Feature Learning: </a:t>
            </a:r>
            <a:r>
              <a:rPr lang="en-US" sz="2400" dirty="0">
                <a:effectLst/>
              </a:rPr>
              <a:t>Captures both visual patterns and temporal dependencies in signatures.</a:t>
            </a:r>
            <a:endParaRPr lang="en-US" sz="2400" dirty="0"/>
          </a:p>
          <a:p>
            <a:pPr rtl="0"/>
            <a:r>
              <a:rPr lang="en-US" sz="2400" b="1" dirty="0">
                <a:effectLst/>
              </a:rPr>
              <a:t>Enhances Accuracy: </a:t>
            </a:r>
            <a:r>
              <a:rPr lang="en-US" sz="2400" dirty="0">
                <a:effectLst/>
              </a:rPr>
              <a:t>Provides better recognition by considering both image features and writing flow.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B0564EA3-2370-B08A-0685-78EE0ECDB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7280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5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posed signature verification system | Download Scientific Diagram">
            <a:extLst>
              <a:ext uri="{FF2B5EF4-FFF2-40B4-BE49-F238E27FC236}">
                <a16:creationId xmlns:a16="http://schemas.microsoft.com/office/drawing/2014/main" id="{869C3576-498A-85CF-4E5C-B32FD49E6B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269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8481C-DF5A-BBE3-8A04-B787203D262D}"/>
              </a:ext>
            </a:extLst>
          </p:cNvPr>
          <p:cNvSpPr txBox="1"/>
          <p:nvPr/>
        </p:nvSpPr>
        <p:spPr>
          <a:xfrm>
            <a:off x="3559599" y="1937703"/>
            <a:ext cx="5368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System</a:t>
            </a:r>
          </a:p>
          <a:p>
            <a:pPr algn="ctr"/>
            <a:r>
              <a:rPr lang="en-US" sz="5400" b="1" dirty="0"/>
              <a:t>Architecture</a:t>
            </a:r>
          </a:p>
        </p:txBody>
      </p:sp>
      <p:pic>
        <p:nvPicPr>
          <p:cNvPr id="2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8378089C-7B0B-663F-AA82-C951DC223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7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8FB5-1163-F78F-196B-6CEA8DF4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Steps to Operate the Signature Verification Model: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ABC274-5ED3-2297-E160-2A12C6BEE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412359"/>
              </p:ext>
            </p:extLst>
          </p:nvPr>
        </p:nvGraphicFramePr>
        <p:xfrm>
          <a:off x="6854687" y="1169894"/>
          <a:ext cx="4499113" cy="494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24C0BE66-7FB9-716D-6221-01AC2BB4A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S115 Snow White Interior Film - Solid ...">
            <a:extLst>
              <a:ext uri="{FF2B5EF4-FFF2-40B4-BE49-F238E27FC236}">
                <a16:creationId xmlns:a16="http://schemas.microsoft.com/office/drawing/2014/main" id="{3D857C60-7DDA-91B0-D622-023B75171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r="76685" b="68369"/>
          <a:stretch/>
        </p:blipFill>
        <p:spPr bwMode="auto">
          <a:xfrm>
            <a:off x="604407" y="677037"/>
            <a:ext cx="419721" cy="1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68E49-53A7-73BA-453C-2ED64BC77809}"/>
              </a:ext>
            </a:extLst>
          </p:cNvPr>
          <p:cNvSpPr txBox="1"/>
          <p:nvPr/>
        </p:nvSpPr>
        <p:spPr>
          <a:xfrm>
            <a:off x="917713" y="1739347"/>
            <a:ext cx="5791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000" b="1" dirty="0">
                <a:effectLst/>
              </a:rPr>
              <a:t>Access the System: </a:t>
            </a:r>
          </a:p>
          <a:p>
            <a:pPr rtl="0"/>
            <a:r>
              <a:rPr lang="en-US" sz="2000" dirty="0">
                <a:effectLst/>
              </a:rPr>
              <a:t>Open the web interface and log in using your credentials.</a:t>
            </a:r>
            <a:endParaRPr lang="en-US" sz="2000" dirty="0"/>
          </a:p>
          <a:p>
            <a:pPr rtl="0"/>
            <a:r>
              <a:rPr lang="en-US" sz="2000" b="1" dirty="0">
                <a:effectLst/>
              </a:rPr>
              <a:t>Upload the Signature:</a:t>
            </a:r>
          </a:p>
          <a:p>
            <a:pPr rtl="0"/>
            <a:r>
              <a:rPr lang="en-US" sz="2000" dirty="0">
                <a:effectLst/>
              </a:rPr>
              <a:t> Select and upload the signature image through the upload section.</a:t>
            </a:r>
            <a:endParaRPr lang="en-US" sz="2000" dirty="0"/>
          </a:p>
          <a:p>
            <a:pPr rtl="0"/>
            <a:r>
              <a:rPr lang="en-US" sz="2000" b="1" dirty="0">
                <a:effectLst/>
              </a:rPr>
              <a:t>Processing: </a:t>
            </a:r>
          </a:p>
          <a:p>
            <a:pPr rtl="0"/>
            <a:r>
              <a:rPr lang="en-US" sz="2000" dirty="0">
                <a:effectLst/>
              </a:rPr>
              <a:t>The system preprocesses the image for analysis.</a:t>
            </a:r>
            <a:endParaRPr lang="en-US" sz="2000" dirty="0"/>
          </a:p>
          <a:p>
            <a:pPr rtl="0"/>
            <a:r>
              <a:rPr lang="en-US" sz="2000" b="1" dirty="0">
                <a:effectLst/>
              </a:rPr>
              <a:t>Verification: </a:t>
            </a:r>
          </a:p>
          <a:p>
            <a:pPr rtl="0"/>
            <a:r>
              <a:rPr lang="en-US" sz="2000" dirty="0">
                <a:effectLst/>
              </a:rPr>
              <a:t>The ML model predicts if the signature is real or forged.</a:t>
            </a:r>
            <a:endParaRPr lang="en-US" sz="2000" dirty="0"/>
          </a:p>
          <a:p>
            <a:pPr rtl="0"/>
            <a:r>
              <a:rPr lang="en-US" sz="2000" b="1" dirty="0">
                <a:effectLst/>
              </a:rPr>
              <a:t>View Results: </a:t>
            </a:r>
          </a:p>
          <a:p>
            <a:pPr rtl="0"/>
            <a:r>
              <a:rPr lang="en-US" sz="2000" dirty="0">
                <a:effectLst/>
              </a:rPr>
              <a:t>The prediction is displayed on the web interface with detailed output.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45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65B1-A8F2-52C1-2AA7-768EA7D0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897-20E2-D584-AF07-781A3193C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registration and login</a:t>
            </a:r>
          </a:p>
          <a:p>
            <a:r>
              <a:rPr lang="en-US" dirty="0"/>
              <a:t>Secure image upload functionality</a:t>
            </a:r>
          </a:p>
          <a:p>
            <a:r>
              <a:rPr lang="en-US" dirty="0"/>
              <a:t>Real-time signature verification</a:t>
            </a:r>
          </a:p>
          <a:p>
            <a:r>
              <a:rPr lang="en-US" dirty="0"/>
              <a:t>Results display with prediction and accuracy</a:t>
            </a:r>
          </a:p>
          <a:p>
            <a:r>
              <a:rPr lang="en-US" dirty="0"/>
              <a:t>Intuitive and responsive web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79437-0763-98AB-480D-9C64536FD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8504-1135-EA17-1518-F0C6DBD1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REGISTRATION AND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26A-120D-71D3-9129-6D3A9ADAFA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/>
            <a:r>
              <a:rPr lang="en-IN" b="1" dirty="0">
                <a:effectLst/>
              </a:rPr>
              <a:t>User Registration: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Signup page for users to create an account with details like email, password, and personal information.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Form validation ensures correct input (e.g., password strength, unique email).</a:t>
            </a:r>
            <a:endParaRPr lang="en-IN" dirty="0"/>
          </a:p>
          <a:p>
            <a:pPr rtl="0"/>
            <a:r>
              <a:rPr lang="en-IN" b="1" dirty="0">
                <a:effectLst/>
              </a:rPr>
              <a:t>User Login:</a:t>
            </a: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Login page for registered users to authenticate using email and password.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Secure authentication with session management to maintain login state.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8" name="Picture 6" descr="Simple User Registration &amp; Login Script in PHP and MySQLi | All PHP Tricks">
            <a:extLst>
              <a:ext uri="{FF2B5EF4-FFF2-40B4-BE49-F238E27FC236}">
                <a16:creationId xmlns:a16="http://schemas.microsoft.com/office/drawing/2014/main" id="{D6DED57C-CA66-6937-A118-CD312053B1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 t="35031" r="48080" b="10281"/>
          <a:stretch/>
        </p:blipFill>
        <p:spPr bwMode="auto">
          <a:xfrm>
            <a:off x="6493881" y="1801268"/>
            <a:ext cx="2858841" cy="29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imple User Registration &amp; Login Script in PHP and MySQLi | All PHP Tricks">
            <a:extLst>
              <a:ext uri="{FF2B5EF4-FFF2-40B4-BE49-F238E27FC236}">
                <a16:creationId xmlns:a16="http://schemas.microsoft.com/office/drawing/2014/main" id="{F424D43F-F616-D81F-0E86-BFCA31CF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6" t="35900" r="13363" b="22554"/>
          <a:stretch/>
        </p:blipFill>
        <p:spPr bwMode="auto">
          <a:xfrm>
            <a:off x="7917182" y="2865999"/>
            <a:ext cx="2858840" cy="29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15E266BD-086B-5CE8-A093-E40FBEA1B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72229" y="5401104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S115 Snow White Interior Film - Solid ...">
            <a:extLst>
              <a:ext uri="{FF2B5EF4-FFF2-40B4-BE49-F238E27FC236}">
                <a16:creationId xmlns:a16="http://schemas.microsoft.com/office/drawing/2014/main" id="{B62E0BB2-D38C-A30D-A0FE-5F0C09BAF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r="76685" b="68369"/>
          <a:stretch/>
        </p:blipFill>
        <p:spPr bwMode="auto">
          <a:xfrm>
            <a:off x="594468" y="677037"/>
            <a:ext cx="419721" cy="1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29FD-77EF-9559-55C4-FFCC4C18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image upload functionality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30AB-4193-E15B-B4C6-F3D7282F2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5071873" cy="4023360"/>
          </a:xfrm>
        </p:spPr>
        <p:txBody>
          <a:bodyPr/>
          <a:lstStyle/>
          <a:p>
            <a:pPr rtl="0"/>
            <a:r>
              <a:rPr lang="en-US" b="1" dirty="0">
                <a:effectLst/>
              </a:rPr>
              <a:t>File Validation: </a:t>
            </a:r>
            <a:r>
              <a:rPr lang="en-US" dirty="0">
                <a:effectLst/>
              </a:rPr>
              <a:t>Only allows valid image formats (JPG, PNG) and restricts file size.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Storage: </a:t>
            </a:r>
            <a:r>
              <a:rPr lang="en-US" dirty="0">
                <a:effectLst/>
              </a:rPr>
              <a:t>Secure storage in dedicated directories or cloud services.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Security: </a:t>
            </a:r>
            <a:r>
              <a:rPr lang="en-US" dirty="0">
                <a:effectLst/>
              </a:rPr>
              <a:t>Ensures file name sanitization and requires user authentication.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Processing: </a:t>
            </a:r>
            <a:r>
              <a:rPr lang="en-US" dirty="0">
                <a:effectLst/>
              </a:rPr>
              <a:t>Optional resizing and compression for better performance.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EAFB5-718F-62D8-FB89-209C2CAD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85" y="1796114"/>
            <a:ext cx="4117118" cy="27171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5085F-10EC-4A72-0C89-D32BD0654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7" t="41252" r="36769" b="36851"/>
          <a:stretch/>
        </p:blipFill>
        <p:spPr>
          <a:xfrm>
            <a:off x="8545378" y="3871670"/>
            <a:ext cx="3176439" cy="1499617"/>
          </a:xfrm>
          <a:prstGeom prst="rect">
            <a:avLst/>
          </a:prstGeom>
        </p:spPr>
      </p:pic>
      <p:pic>
        <p:nvPicPr>
          <p:cNvPr id="7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550884F5-0DCA-6095-6CE3-7DEFF1B7C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S115 Snow White Interior Film - Solid ...">
            <a:extLst>
              <a:ext uri="{FF2B5EF4-FFF2-40B4-BE49-F238E27FC236}">
                <a16:creationId xmlns:a16="http://schemas.microsoft.com/office/drawing/2014/main" id="{613D6332-DFA7-2196-40D8-3751053F6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r="76685" b="68369"/>
          <a:stretch/>
        </p:blipFill>
        <p:spPr bwMode="auto">
          <a:xfrm>
            <a:off x="604407" y="677037"/>
            <a:ext cx="419721" cy="1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6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EE77-6D71-DCB5-1407-F08B078D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signature verification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CE18-D164-6E4C-5590-F6A9B5800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b="1" dirty="0">
                <a:effectLst/>
              </a:rPr>
              <a:t>Instant Authentication: </a:t>
            </a:r>
            <a:r>
              <a:rPr lang="en-US" dirty="0">
                <a:effectLst/>
              </a:rPr>
              <a:t>Verifies signatures as they are captured or uploaded.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Model Integration: </a:t>
            </a:r>
            <a:r>
              <a:rPr lang="en-US" dirty="0">
                <a:effectLst/>
              </a:rPr>
              <a:t>Uses trained models (e.g., CNN, RNN) to analyze the signature in real-time.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Fast Processing: </a:t>
            </a:r>
            <a:r>
              <a:rPr lang="en-US" dirty="0">
                <a:effectLst/>
              </a:rPr>
              <a:t>Quick and efficient processing to minimize user wait time.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Accuracy: </a:t>
            </a:r>
            <a:r>
              <a:rPr lang="en-US" dirty="0">
                <a:effectLst/>
              </a:rPr>
              <a:t>Ensures reliable verification by comparing the real-time signature with stored data.</a:t>
            </a:r>
            <a:endParaRPr lang="en-US" dirty="0"/>
          </a:p>
          <a:p>
            <a:pPr rtl="0"/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5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C620D192-6623-6F4C-31EA-39658657B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2C712B-1FC3-43CF-9E59-F1487EEC3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69" y="2468290"/>
            <a:ext cx="5002076" cy="280975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74629-9AB4-D628-5451-1C4836EDD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00" y="1890712"/>
            <a:ext cx="2669270" cy="980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0" descr="S115 Snow White Interior Film - Solid ...">
            <a:extLst>
              <a:ext uri="{FF2B5EF4-FFF2-40B4-BE49-F238E27FC236}">
                <a16:creationId xmlns:a16="http://schemas.microsoft.com/office/drawing/2014/main" id="{B59FA0DE-D130-A24B-D23C-B3FD86B43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r="76685" b="68369"/>
          <a:stretch/>
        </p:blipFill>
        <p:spPr bwMode="auto">
          <a:xfrm>
            <a:off x="604407" y="677037"/>
            <a:ext cx="419721" cy="1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7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Detect Forged Signatures Quickly and Accurately | SQN Banking Systems">
            <a:extLst>
              <a:ext uri="{FF2B5EF4-FFF2-40B4-BE49-F238E27FC236}">
                <a16:creationId xmlns:a16="http://schemas.microsoft.com/office/drawing/2014/main" id="{A8FF9752-0AF4-46AE-6F51-0D7554EF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D2E7-0034-D3E8-696F-9D8AA588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Signature fraud </a:t>
            </a:r>
            <a:r>
              <a:rPr lang="en-US" dirty="0"/>
              <a:t>is a common issue in banking, legal, and</a:t>
            </a:r>
          </a:p>
          <a:p>
            <a:pPr marL="0" indent="0">
              <a:buNone/>
            </a:pPr>
            <a:r>
              <a:rPr lang="en-US" dirty="0"/>
              <a:t>other industries. Manual verification is time-consuming </a:t>
            </a:r>
          </a:p>
          <a:p>
            <a:pPr marL="0" indent="0">
              <a:buNone/>
            </a:pPr>
            <a:r>
              <a:rPr lang="en-US" dirty="0"/>
              <a:t>and prone to errors.</a:t>
            </a:r>
          </a:p>
        </p:txBody>
      </p:sp>
    </p:spTree>
    <p:extLst>
      <p:ext uri="{BB962C8B-B14F-4D97-AF65-F5344CB8AC3E}">
        <p14:creationId xmlns:p14="http://schemas.microsoft.com/office/powerpoint/2010/main" val="68665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79F7-F7DF-6410-ACA1-2EB33482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and responsive web interface</a:t>
            </a:r>
            <a:br>
              <a:rPr lang="en-US" dirty="0"/>
            </a:b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9678-05EF-1A24-3106-2DA79E5E9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en-US" sz="2800" b="1" dirty="0">
                <a:effectLst/>
              </a:rPr>
              <a:t>User-Friendly Design: </a:t>
            </a:r>
            <a:r>
              <a:rPr lang="en-US" sz="2800" dirty="0">
                <a:effectLst/>
              </a:rPr>
              <a:t>Easy navigation with clear instructions and feedback.</a:t>
            </a:r>
            <a:endParaRPr lang="en-US" sz="2800" dirty="0"/>
          </a:p>
          <a:p>
            <a:pPr rtl="0"/>
            <a:r>
              <a:rPr lang="en-US" sz="2800" b="1" dirty="0">
                <a:effectLst/>
              </a:rPr>
              <a:t>Responsive Layout</a:t>
            </a:r>
            <a:r>
              <a:rPr lang="en-US" sz="2800" dirty="0">
                <a:effectLst/>
              </a:rPr>
              <a:t>: Adapts seamlessly to different screen sizes (desktop, tablet, mobile).</a:t>
            </a:r>
            <a:endParaRPr lang="en-US" sz="2800" dirty="0"/>
          </a:p>
          <a:p>
            <a:pPr rtl="0"/>
            <a:r>
              <a:rPr lang="en-US" sz="2800" b="1" dirty="0">
                <a:effectLst/>
              </a:rPr>
              <a:t>Interactive Elements: </a:t>
            </a:r>
            <a:r>
              <a:rPr lang="en-US" sz="2800" dirty="0">
                <a:effectLst/>
              </a:rPr>
              <a:t>Real-time updates and smooth transitions for a better user experience.</a:t>
            </a:r>
            <a:endParaRPr lang="en-US" sz="2800" dirty="0"/>
          </a:p>
          <a:p>
            <a:pPr rtl="0"/>
            <a:r>
              <a:rPr lang="en-US" sz="2800" b="1" dirty="0">
                <a:effectLst/>
              </a:rPr>
              <a:t>Efficient Workflow: </a:t>
            </a:r>
            <a:r>
              <a:rPr lang="en-US" sz="2800" dirty="0">
                <a:effectLst/>
              </a:rPr>
              <a:t>Simplified steps for users to upload, verify, and view results.</a:t>
            </a:r>
            <a:endParaRPr lang="en-US" sz="2800" dirty="0"/>
          </a:p>
          <a:p>
            <a:pPr rtl="0"/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5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D6576292-38BA-5C64-7EF7-D94545607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7280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CBFAA6C-7F0B-5B07-C527-DEA3F8686D48}"/>
              </a:ext>
            </a:extLst>
          </p:cNvPr>
          <p:cNvSpPr/>
          <p:nvPr/>
        </p:nvSpPr>
        <p:spPr>
          <a:xfrm>
            <a:off x="6385166" y="2992271"/>
            <a:ext cx="1637513" cy="14996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674E36-76A1-9EE6-162E-1297FAB069C2}"/>
              </a:ext>
            </a:extLst>
          </p:cNvPr>
          <p:cNvSpPr/>
          <p:nvPr/>
        </p:nvSpPr>
        <p:spPr>
          <a:xfrm>
            <a:off x="8022679" y="4491887"/>
            <a:ext cx="1637513" cy="14996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D2BA3C-30CE-43EA-5B45-5A583BB35219}"/>
              </a:ext>
            </a:extLst>
          </p:cNvPr>
          <p:cNvSpPr/>
          <p:nvPr/>
        </p:nvSpPr>
        <p:spPr>
          <a:xfrm>
            <a:off x="9734991" y="2992271"/>
            <a:ext cx="1637513" cy="14996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217445-70DE-74A4-50FD-B2DE06FEA3CB}"/>
              </a:ext>
            </a:extLst>
          </p:cNvPr>
          <p:cNvSpPr/>
          <p:nvPr/>
        </p:nvSpPr>
        <p:spPr>
          <a:xfrm>
            <a:off x="8022679" y="1492655"/>
            <a:ext cx="1637513" cy="14996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0F819-E0C6-58BB-8A18-E75E720CC900}"/>
              </a:ext>
            </a:extLst>
          </p:cNvPr>
          <p:cNvSpPr txBox="1"/>
          <p:nvPr/>
        </p:nvSpPr>
        <p:spPr>
          <a:xfrm>
            <a:off x="6648399" y="3429000"/>
            <a:ext cx="111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</a:t>
            </a:r>
          </a:p>
          <a:p>
            <a:r>
              <a:rPr lang="en-IN" dirty="0"/>
              <a:t>&amp; LOGIN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449761-40BD-8341-B06B-767BCACD381D}"/>
              </a:ext>
            </a:extLst>
          </p:cNvPr>
          <p:cNvSpPr txBox="1"/>
          <p:nvPr/>
        </p:nvSpPr>
        <p:spPr>
          <a:xfrm>
            <a:off x="8433619" y="2060137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C2536-210A-1DC6-0C7E-35C983A58CB2}"/>
              </a:ext>
            </a:extLst>
          </p:cNvPr>
          <p:cNvSpPr txBox="1"/>
          <p:nvPr/>
        </p:nvSpPr>
        <p:spPr>
          <a:xfrm>
            <a:off x="10087897" y="3429000"/>
            <a:ext cx="97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UPLOAD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FAD4E-DB79-65FA-EC4F-A37EC1D66CBA}"/>
              </a:ext>
            </a:extLst>
          </p:cNvPr>
          <p:cNvSpPr txBox="1"/>
          <p:nvPr/>
        </p:nvSpPr>
        <p:spPr>
          <a:xfrm>
            <a:off x="8347587" y="4866968"/>
            <a:ext cx="99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PREDICTI-ONS</a:t>
            </a:r>
          </a:p>
          <a:p>
            <a:endParaRPr lang="en-IN" dirty="0"/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E3EB188C-0D10-4112-2BB5-F2B2ECBD3BD3}"/>
              </a:ext>
            </a:extLst>
          </p:cNvPr>
          <p:cNvSpPr/>
          <p:nvPr/>
        </p:nvSpPr>
        <p:spPr>
          <a:xfrm>
            <a:off x="6774426" y="2060137"/>
            <a:ext cx="796413" cy="82071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7D1A6C3A-7797-1B6D-9E0E-4584C7E8FD98}"/>
              </a:ext>
            </a:extLst>
          </p:cNvPr>
          <p:cNvSpPr/>
          <p:nvPr/>
        </p:nvSpPr>
        <p:spPr>
          <a:xfrm rot="10800000">
            <a:off x="9985466" y="4900221"/>
            <a:ext cx="796413" cy="82071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9EE5AADB-7487-8DE0-B5CA-931CA5DE3FCB}"/>
              </a:ext>
            </a:extLst>
          </p:cNvPr>
          <p:cNvSpPr/>
          <p:nvPr/>
        </p:nvSpPr>
        <p:spPr>
          <a:xfrm rot="5400000">
            <a:off x="9973035" y="2068864"/>
            <a:ext cx="796413" cy="82071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50DA8D84-B2E5-065C-ED49-4591D1FF0A81}"/>
              </a:ext>
            </a:extLst>
          </p:cNvPr>
          <p:cNvSpPr/>
          <p:nvPr/>
        </p:nvSpPr>
        <p:spPr>
          <a:xfrm rot="16200000">
            <a:off x="6762275" y="4851105"/>
            <a:ext cx="796413" cy="82071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5" name="Picture 10" descr="S115 Snow White Interior Film - Solid ...">
            <a:extLst>
              <a:ext uri="{FF2B5EF4-FFF2-40B4-BE49-F238E27FC236}">
                <a16:creationId xmlns:a16="http://schemas.microsoft.com/office/drawing/2014/main" id="{34B32DDA-219C-02BD-15FE-A7AE01C5E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r="76685" b="68369"/>
          <a:stretch/>
        </p:blipFill>
        <p:spPr bwMode="auto">
          <a:xfrm>
            <a:off x="604407" y="677037"/>
            <a:ext cx="419721" cy="1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6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8D45-3FF1-14DC-6496-8EC2824D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78D6-E865-3553-7CCE-F49BCF2B5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177845"/>
            <a:ext cx="6094428" cy="3868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Improve Accuracy</a:t>
            </a:r>
            <a:r>
              <a:rPr lang="en-US" dirty="0"/>
              <a:t>: Enhance model performance with additional training data and advanced algorithms.</a:t>
            </a:r>
          </a:p>
          <a:p>
            <a:pPr marL="0" indent="0">
              <a:buNone/>
            </a:pPr>
            <a:r>
              <a:rPr lang="en-US" b="1" dirty="0"/>
              <a:t>Real-time Processing</a:t>
            </a:r>
            <a:r>
              <a:rPr lang="en-US" dirty="0"/>
              <a:t>: Enable faster and more efficient real-time signature verification.</a:t>
            </a:r>
          </a:p>
          <a:p>
            <a:pPr marL="0" indent="0">
              <a:buNone/>
            </a:pPr>
            <a:r>
              <a:rPr lang="en-US" b="1" dirty="0"/>
              <a:t>Expand Dataset</a:t>
            </a:r>
            <a:r>
              <a:rPr lang="en-US" dirty="0"/>
              <a:t>: Include more diverse signature samples to improve robustness across different users.</a:t>
            </a:r>
          </a:p>
          <a:p>
            <a:pPr marL="0" indent="0">
              <a:buNone/>
            </a:pPr>
            <a:r>
              <a:rPr lang="en-US" b="1" dirty="0"/>
              <a:t>Integrate with Other Systems</a:t>
            </a:r>
            <a:r>
              <a:rPr lang="en-US" dirty="0"/>
              <a:t>: Integrate the signature verification system with banking or legal applications for seamless use.</a:t>
            </a:r>
          </a:p>
          <a:p>
            <a:pPr marL="0" indent="0">
              <a:buNone/>
            </a:pPr>
            <a:r>
              <a:rPr lang="en-US" b="1" dirty="0"/>
              <a:t>User Interface Enhancements</a:t>
            </a:r>
            <a:r>
              <a:rPr lang="en-US" dirty="0"/>
              <a:t>: Make the web interface more intuitive with additional features and better user feedback.</a:t>
            </a:r>
          </a:p>
          <a:p>
            <a:endParaRPr lang="en-IN" dirty="0"/>
          </a:p>
        </p:txBody>
      </p:sp>
      <p:pic>
        <p:nvPicPr>
          <p:cNvPr id="5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0249A644-D3A1-4C48-D22F-3DDDDBCF0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199,300+ On Target Stock Illustrations ...">
            <a:extLst>
              <a:ext uri="{FF2B5EF4-FFF2-40B4-BE49-F238E27FC236}">
                <a16:creationId xmlns:a16="http://schemas.microsoft.com/office/drawing/2014/main" id="{83A8A468-BBB5-A6F3-8F27-A2694E4A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68" y="585216"/>
            <a:ext cx="1317136" cy="13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115 Snow White Interior Film - Solid ...">
            <a:extLst>
              <a:ext uri="{FF2B5EF4-FFF2-40B4-BE49-F238E27FC236}">
                <a16:creationId xmlns:a16="http://schemas.microsoft.com/office/drawing/2014/main" id="{59E73DF9-5CDA-60BC-A356-9116866BC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r="76685" b="68369"/>
          <a:stretch/>
        </p:blipFill>
        <p:spPr bwMode="auto">
          <a:xfrm>
            <a:off x="604407" y="677037"/>
            <a:ext cx="419721" cy="1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6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6D9A-360E-C5BF-AF48-6DB4FDA3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6AD0-EF7C-5791-2BCA-3400A1795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5637" y="1941871"/>
            <a:ext cx="5033174" cy="4023360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US" b="1" dirty="0">
                <a:effectLst/>
              </a:rPr>
              <a:t>Efficient and Secure: </a:t>
            </a:r>
            <a:r>
              <a:rPr lang="en-US" dirty="0">
                <a:effectLst/>
              </a:rPr>
              <a:t>The project provides a reliable, fast, and secure method for signature verification.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Deep Learning Integration: </a:t>
            </a:r>
            <a:r>
              <a:rPr lang="en-US" dirty="0">
                <a:effectLst/>
              </a:rPr>
              <a:t>Utilizes CNN, RNN, and Bi-LSTM models to accurately identify real and forged signatures.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User-Friendly: </a:t>
            </a:r>
            <a:r>
              <a:rPr lang="en-US" dirty="0">
                <a:effectLst/>
              </a:rPr>
              <a:t>The intuitive web interface enhances user experience with seamless interaction.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Future Potential: </a:t>
            </a:r>
            <a:r>
              <a:rPr lang="en-US" dirty="0">
                <a:effectLst/>
              </a:rPr>
              <a:t>With continuous improvements, the system can be integrated into various industries, offering a robust solution for identity verification.</a:t>
            </a:r>
            <a:endParaRPr lang="en-US" dirty="0"/>
          </a:p>
          <a:p>
            <a:endParaRPr lang="en-IN" dirty="0"/>
          </a:p>
        </p:txBody>
      </p:sp>
      <p:pic>
        <p:nvPicPr>
          <p:cNvPr id="3074" name="Picture 2" descr="Verified - Free security icons">
            <a:extLst>
              <a:ext uri="{FF2B5EF4-FFF2-40B4-BE49-F238E27FC236}">
                <a16:creationId xmlns:a16="http://schemas.microsoft.com/office/drawing/2014/main" id="{BF85E65D-5A38-9A46-CDB8-09797ACF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43" y="2227059"/>
            <a:ext cx="1591853" cy="15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234AD031-A21B-3FD8-5FF8-F6C6A3518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site User-Friendly ...">
            <a:extLst>
              <a:ext uri="{FF2B5EF4-FFF2-40B4-BE49-F238E27FC236}">
                <a16:creationId xmlns:a16="http://schemas.microsoft.com/office/drawing/2014/main" id="{ABCED6CC-0BFF-3144-BC4C-6409EE352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" t="13377" r="10657" b="7125"/>
          <a:stretch/>
        </p:blipFill>
        <p:spPr bwMode="auto">
          <a:xfrm>
            <a:off x="6419653" y="2234018"/>
            <a:ext cx="1726096" cy="17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I Based Signature Verification for ...">
            <a:extLst>
              <a:ext uri="{FF2B5EF4-FFF2-40B4-BE49-F238E27FC236}">
                <a16:creationId xmlns:a16="http://schemas.microsoft.com/office/drawing/2014/main" id="{C7A7151D-56C1-8204-7AF0-BF9575177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760" y="951974"/>
            <a:ext cx="1737642" cy="14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roducing the Privacy Sandbox on Android">
            <a:extLst>
              <a:ext uri="{FF2B5EF4-FFF2-40B4-BE49-F238E27FC236}">
                <a16:creationId xmlns:a16="http://schemas.microsoft.com/office/drawing/2014/main" id="{16B300EC-9FA7-77D0-C76C-EB3E8363C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6" t="11472" r="27620" b="12726"/>
          <a:stretch/>
        </p:blipFill>
        <p:spPr bwMode="auto">
          <a:xfrm>
            <a:off x="7813597" y="885227"/>
            <a:ext cx="1346273" cy="121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antum Neural Networks. How are ...">
            <a:extLst>
              <a:ext uri="{FF2B5EF4-FFF2-40B4-BE49-F238E27FC236}">
                <a16:creationId xmlns:a16="http://schemas.microsoft.com/office/drawing/2014/main" id="{3945E4A1-C442-C212-CDC1-07A56CE2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84" y="3937439"/>
            <a:ext cx="2200172" cy="129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tamp Royalty Free Vector Image">
            <a:extLst>
              <a:ext uri="{FF2B5EF4-FFF2-40B4-BE49-F238E27FC236}">
                <a16:creationId xmlns:a16="http://schemas.microsoft.com/office/drawing/2014/main" id="{C2EFE308-6324-0157-6822-07F85EEA1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" r="4157" b="12006"/>
          <a:stretch/>
        </p:blipFill>
        <p:spPr bwMode="auto">
          <a:xfrm>
            <a:off x="9992213" y="2368606"/>
            <a:ext cx="1503973" cy="156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6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4C93-17A2-C822-FE75-9A6B8A9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E296-BD0B-F6F4-01FF-C2DB0BD21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E9396-461B-1ADF-7B68-3778A3FCE6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Free Google Thank You Slide &amp; PowerPoint Templates">
            <a:extLst>
              <a:ext uri="{FF2B5EF4-FFF2-40B4-BE49-F238E27FC236}">
                <a16:creationId xmlns:a16="http://schemas.microsoft.com/office/drawing/2014/main" id="{059370C8-8A00-B2A4-0AFA-6C01171EF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21B-96B1-D5AA-01CC-B1D023E9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9A97-9DF1-EFC6-97E5-B05FBD4B8C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To develop a reliable and efficient system to detect whether a signature is real or forged using deep learning techniques</a:t>
            </a:r>
          </a:p>
          <a:p>
            <a:r>
              <a:rPr lang="en-US" sz="2400" b="1" dirty="0"/>
              <a:t>Key Objectives: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Accuracy in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User-friendly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Minimal processing time</a:t>
            </a:r>
          </a:p>
          <a:p>
            <a:endParaRPr lang="en-US" dirty="0"/>
          </a:p>
        </p:txBody>
      </p:sp>
      <p:pic>
        <p:nvPicPr>
          <p:cNvPr id="3074" name="Picture 2" descr="Signature Fraud Detection- An Advanced Analytics Approach | by Sourish Dey  | Towards Data Science">
            <a:extLst>
              <a:ext uri="{FF2B5EF4-FFF2-40B4-BE49-F238E27FC236}">
                <a16:creationId xmlns:a16="http://schemas.microsoft.com/office/drawing/2014/main" id="{236BBD1F-DEA6-15A8-E061-880D5DD153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r="8381" b="6433"/>
          <a:stretch/>
        </p:blipFill>
        <p:spPr bwMode="auto">
          <a:xfrm>
            <a:off x="6346767" y="2286000"/>
            <a:ext cx="5035307" cy="301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4CA08DF5-1C78-8362-C4D2-59FEB282C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1BF6-0F04-BB81-8CCC-F221D18D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Django: The Framework for Our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F7C799-9B06-A4DE-2097-28BB045E9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793549"/>
              </p:ext>
            </p:extLst>
          </p:nvPr>
        </p:nvGraphicFramePr>
        <p:xfrm>
          <a:off x="7650215" y="1947842"/>
          <a:ext cx="3816625" cy="358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D41F9EA-CE0C-D51B-CA07-04CFED5EA853}"/>
              </a:ext>
            </a:extLst>
          </p:cNvPr>
          <p:cNvSpPr txBox="1"/>
          <p:nvPr/>
        </p:nvSpPr>
        <p:spPr>
          <a:xfrm>
            <a:off x="838200" y="1858617"/>
            <a:ext cx="6626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Fast Development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Built-in tools for quick prototyping (user authentication, forms, etc.).</a:t>
            </a:r>
          </a:p>
          <a:p>
            <a:r>
              <a:rPr lang="en-IN" sz="2400" b="1" dirty="0"/>
              <a:t>Robust Security</a:t>
            </a:r>
            <a:r>
              <a:rPr lang="en-IN" sz="2400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Built-in protections against common web vulnerabilities (e.g., CSRF, SQL injection).</a:t>
            </a:r>
          </a:p>
          <a:p>
            <a:r>
              <a:rPr lang="en-IN" sz="2400" b="1" dirty="0"/>
              <a:t>Scalability</a:t>
            </a:r>
            <a:r>
              <a:rPr lang="en-IN" sz="2400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Easily handles growing traffic and complex features.</a:t>
            </a:r>
          </a:p>
          <a:p>
            <a:r>
              <a:rPr lang="en-IN" sz="2400" b="1" dirty="0"/>
              <a:t>Easy Integration</a:t>
            </a:r>
            <a:r>
              <a:rPr lang="en-IN" sz="2400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Seamlessly integrates with machine learning models for real-time processing.</a:t>
            </a:r>
            <a:endParaRPr lang="en-IN" sz="2400" dirty="0"/>
          </a:p>
        </p:txBody>
      </p:sp>
      <p:pic>
        <p:nvPicPr>
          <p:cNvPr id="20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A50CFB96-9F45-B006-E5D0-79B869932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4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C4CA-8031-8B41-67D9-533B238B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23" y="0"/>
            <a:ext cx="9720072" cy="1499616"/>
          </a:xfrm>
        </p:spPr>
        <p:txBody>
          <a:bodyPr/>
          <a:lstStyle/>
          <a:p>
            <a:pPr algn="ctr"/>
            <a:r>
              <a:rPr lang="en-US" b="1" dirty="0"/>
              <a:t>Working of Django</a:t>
            </a:r>
          </a:p>
        </p:txBody>
      </p:sp>
      <p:pic>
        <p:nvPicPr>
          <p:cNvPr id="2050" name="Picture 2" descr="What is Django Used for ? | Blog">
            <a:extLst>
              <a:ext uri="{FF2B5EF4-FFF2-40B4-BE49-F238E27FC236}">
                <a16:creationId xmlns:a16="http://schemas.microsoft.com/office/drawing/2014/main" id="{059BF502-6543-2CAF-B247-536952657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3" y="1278194"/>
            <a:ext cx="9714271" cy="502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AB7CE399-7E85-3C51-C00C-BA96D7772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8331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3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49E-10D7-33AE-EB91-F645CF65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GitHub?</a:t>
            </a:r>
          </a:p>
        </p:txBody>
      </p:sp>
      <p:pic>
        <p:nvPicPr>
          <p:cNvPr id="1026" name="Picture 2" descr="Creating a new repository - GitHub Docs">
            <a:extLst>
              <a:ext uri="{FF2B5EF4-FFF2-40B4-BE49-F238E27FC236}">
                <a16:creationId xmlns:a16="http://schemas.microsoft.com/office/drawing/2014/main" id="{3976F2E1-BE78-5E02-700E-32D01CC8C9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56" y="1690689"/>
            <a:ext cx="4219455" cy="308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A10CE-6C0C-67B5-7BBE-5C8627E92F16}"/>
              </a:ext>
            </a:extLst>
          </p:cNvPr>
          <p:cNvSpPr txBox="1"/>
          <p:nvPr/>
        </p:nvSpPr>
        <p:spPr>
          <a:xfrm>
            <a:off x="636105" y="1828801"/>
            <a:ext cx="6877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b="1" dirty="0">
                <a:effectLst/>
              </a:rPr>
              <a:t>Version Control: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GitHub helps track and manage changes to the project over time, enabling collaboration.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Collaboration: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Supports seamless collaboration with teammates through pull requests and issues.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Open-source Community: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Access to a vast community of developers, enabling learning, sharing, and improving the project.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Project Visibility: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A public repository increases visibility and showcases the project to potential employers and collaborators.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Integration with CI/CD: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GitHub integrates well with continuous integration tools, enhancing project development and deployment.</a:t>
            </a:r>
            <a:endParaRPr lang="en-US" dirty="0"/>
          </a:p>
          <a:p>
            <a:endParaRPr lang="en-IN" dirty="0"/>
          </a:p>
        </p:txBody>
      </p:sp>
      <p:pic>
        <p:nvPicPr>
          <p:cNvPr id="6150" name="Picture 6" descr="Version control - Free computer icons">
            <a:extLst>
              <a:ext uri="{FF2B5EF4-FFF2-40B4-BE49-F238E27FC236}">
                <a16:creationId xmlns:a16="http://schemas.microsoft.com/office/drawing/2014/main" id="{3DA4D027-0222-D8EB-87CD-8187FECD4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9" t="-1" r="22141" b="229"/>
          <a:stretch/>
        </p:blipFill>
        <p:spPr bwMode="auto">
          <a:xfrm>
            <a:off x="3454932" y="916800"/>
            <a:ext cx="620111" cy="7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8146982-DAE0-D2CE-3019-FD8F2F6B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405" y="3988099"/>
            <a:ext cx="1124179" cy="4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B51293A3-E5FA-2AE3-9016-683E5F1B1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572148" y="4899759"/>
            <a:ext cx="1619852" cy="19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82B0-C27C-DEF4-84B9-6CBCB0A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GitHub Repository for Django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0084EB-CEDF-D4C8-8D16-C4C2115B1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694836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20989C60-6150-E21D-55F6-7AD791D22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8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D829-1937-35B4-149B-3B94DA85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Neural Networks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C5D6B4-8C88-8F22-DE3B-55646C76C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76632"/>
              </p:ext>
            </p:extLst>
          </p:nvPr>
        </p:nvGraphicFramePr>
        <p:xfrm>
          <a:off x="6499793" y="1382336"/>
          <a:ext cx="4989841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73107A-2D6B-D79A-4ACB-ACCABC99EA93}"/>
              </a:ext>
            </a:extLst>
          </p:cNvPr>
          <p:cNvSpPr txBox="1"/>
          <p:nvPr/>
        </p:nvSpPr>
        <p:spPr>
          <a:xfrm>
            <a:off x="1113580" y="1836355"/>
            <a:ext cx="51285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400" b="1" dirty="0">
                <a:effectLst/>
              </a:rPr>
              <a:t>CNN: </a:t>
            </a:r>
            <a:r>
              <a:rPr lang="en-US" sz="2400" dirty="0">
                <a:effectLst/>
              </a:rPr>
              <a:t>Extracts spatial features from signature images.</a:t>
            </a:r>
            <a:endParaRPr lang="en-US" sz="2400" dirty="0"/>
          </a:p>
          <a:p>
            <a:pPr rtl="0"/>
            <a:r>
              <a:rPr lang="en-US" sz="2400" b="1" dirty="0">
                <a:effectLst/>
              </a:rPr>
              <a:t>RNN: </a:t>
            </a:r>
            <a:r>
              <a:rPr lang="en-US" sz="2400" dirty="0">
                <a:effectLst/>
              </a:rPr>
              <a:t>Analyzes sequential stroke patterns.</a:t>
            </a:r>
            <a:endParaRPr lang="en-US" sz="2400" dirty="0"/>
          </a:p>
          <a:p>
            <a:pPr rtl="0"/>
            <a:r>
              <a:rPr lang="en-US" sz="2400" b="1" dirty="0">
                <a:effectLst/>
              </a:rPr>
              <a:t>Bi-RNN: </a:t>
            </a:r>
            <a:r>
              <a:rPr lang="en-US" sz="2400" dirty="0">
                <a:effectLst/>
              </a:rPr>
              <a:t>Captures context by processing strokes in both directions.</a:t>
            </a:r>
          </a:p>
          <a:p>
            <a:pPr rtl="0"/>
            <a:r>
              <a:rPr lang="en-US" sz="2400" b="1" dirty="0">
                <a:effectLst/>
              </a:rPr>
              <a:t>CRNN: </a:t>
            </a:r>
            <a:r>
              <a:rPr lang="en-US" sz="2400" dirty="0">
                <a:effectLst/>
              </a:rPr>
              <a:t>Combines CNN for feature extraction and RNN for sequence analysis.</a:t>
            </a:r>
            <a:endParaRPr lang="en-US" sz="2400" dirty="0"/>
          </a:p>
          <a:p>
            <a:pPr rtl="0"/>
            <a:r>
              <a:rPr lang="en-US" sz="2400" b="1" dirty="0">
                <a:effectLst/>
              </a:rPr>
              <a:t>Bi-LSTM: </a:t>
            </a:r>
            <a:r>
              <a:rPr lang="en-US" sz="2400" dirty="0">
                <a:effectLst/>
              </a:rPr>
              <a:t>Processes sequences in both directions for better context.</a:t>
            </a:r>
            <a:endParaRPr lang="en-US" sz="2400" dirty="0"/>
          </a:p>
          <a:p>
            <a:pPr rtl="0"/>
            <a:endParaRPr lang="en-US" sz="2000" dirty="0"/>
          </a:p>
          <a:p>
            <a:endParaRPr lang="en-IN" sz="2000" dirty="0"/>
          </a:p>
        </p:txBody>
      </p:sp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8EB83ED2-4630-E503-4335-C73EB6276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6229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1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E6F-9ECF-8E5F-88C6-D5A066AB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Recurrent Neural Network in signature verification</a:t>
            </a:r>
          </a:p>
        </p:txBody>
      </p:sp>
      <p:pic>
        <p:nvPicPr>
          <p:cNvPr id="5122" name="Picture 2" descr="All about Recurrent Neural Network (RNN) | by Mohamed Bakrey | Medium">
            <a:extLst>
              <a:ext uri="{FF2B5EF4-FFF2-40B4-BE49-F238E27FC236}">
                <a16:creationId xmlns:a16="http://schemas.microsoft.com/office/drawing/2014/main" id="{2A4289B9-1B7A-D44A-7E53-1D433ACF79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20679" y="2112264"/>
            <a:ext cx="5459304" cy="38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D6362-488A-6C71-FA55-78C799079ADA}"/>
              </a:ext>
            </a:extLst>
          </p:cNvPr>
          <p:cNvSpPr txBox="1"/>
          <p:nvPr/>
        </p:nvSpPr>
        <p:spPr>
          <a:xfrm>
            <a:off x="874643" y="2355574"/>
            <a:ext cx="6112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b="1" dirty="0">
                <a:effectLst/>
              </a:rPr>
              <a:t>Sequential Data Processing: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RNN processes the sequence of strokes in a signature, recognizing the flow of writing.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Captures Temporal Dependencies: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Learns dependencies over time, allowing the model to understand the order of strokes.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Signature Dynamics: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Helps identify variations in the writing style, such as speed and pressure, which are crucial for verification.</a:t>
            </a:r>
            <a:endParaRPr lang="en-US" dirty="0"/>
          </a:p>
          <a:p>
            <a:pPr rtl="0"/>
            <a:r>
              <a:rPr lang="en-US" b="1" dirty="0">
                <a:effectLst/>
              </a:rPr>
              <a:t>Improved Accuracy:</a:t>
            </a:r>
            <a:endParaRPr lang="en-US" b="1" dirty="0"/>
          </a:p>
          <a:p>
            <a:pPr rtl="0"/>
            <a:r>
              <a:rPr lang="en-US" dirty="0">
                <a:effectLst/>
              </a:rPr>
              <a:t>Enhances model performance by analyzing the temporal relationship between each stroke in the signature.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10" descr="Cute robot look out corner technology science Vector Image">
            <a:extLst>
              <a:ext uri="{FF2B5EF4-FFF2-40B4-BE49-F238E27FC236}">
                <a16:creationId xmlns:a16="http://schemas.microsoft.com/office/drawing/2014/main" id="{DEF873C6-1924-A464-403A-E331B57A7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8533" r="28064" b="22933"/>
          <a:stretch/>
        </p:blipFill>
        <p:spPr bwMode="auto">
          <a:xfrm>
            <a:off x="10972800" y="5371287"/>
            <a:ext cx="1229710" cy="14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6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1201</Words>
  <Application>Microsoft Office PowerPoint</Application>
  <PresentationFormat>Widescreen</PresentationFormat>
  <Paragraphs>149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Integral</vt:lpstr>
      <vt:lpstr>1_Integral</vt:lpstr>
      <vt:lpstr>Retrospect</vt:lpstr>
      <vt:lpstr>Signature Verification System</vt:lpstr>
      <vt:lpstr>PowerPoint Presentation</vt:lpstr>
      <vt:lpstr>Objective</vt:lpstr>
      <vt:lpstr>Django: The Framework for Our Project</vt:lpstr>
      <vt:lpstr>Working of Django</vt:lpstr>
      <vt:lpstr>Why GitHub?</vt:lpstr>
      <vt:lpstr>GitHub Repository for Django Projects</vt:lpstr>
      <vt:lpstr>Neural Networks used</vt:lpstr>
      <vt:lpstr>Recurrent Neural Network in signature verification</vt:lpstr>
      <vt:lpstr> Convolutional Neural Network (CNN) </vt:lpstr>
      <vt:lpstr>Bidirectional RNN (Bi-RNN) in signature verification</vt:lpstr>
      <vt:lpstr>Bidirectional LSTM in signature verification</vt:lpstr>
      <vt:lpstr> CRNN in Signature Verification</vt:lpstr>
      <vt:lpstr>PowerPoint Presentation</vt:lpstr>
      <vt:lpstr>Steps to Operate the Signature Verification Model:</vt:lpstr>
      <vt:lpstr>PowerPoint Presentation</vt:lpstr>
      <vt:lpstr>USER REGISTRATION AND LOGIN</vt:lpstr>
      <vt:lpstr>Secure image upload functionality </vt:lpstr>
      <vt:lpstr>Real-time signature verification </vt:lpstr>
      <vt:lpstr>Intuitive and responsive web interface  </vt:lpstr>
      <vt:lpstr>FUTURE GOALS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shaik</dc:creator>
  <cp:lastModifiedBy>Vania Irene A</cp:lastModifiedBy>
  <cp:revision>6</cp:revision>
  <dcterms:created xsi:type="dcterms:W3CDTF">2024-11-25T07:17:33Z</dcterms:created>
  <dcterms:modified xsi:type="dcterms:W3CDTF">2024-11-26T08:28:39Z</dcterms:modified>
</cp:coreProperties>
</file>