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9793-2528-37A3-0040-17EE8F170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C73A-A93C-79B8-42FB-21902C59B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3912-8969-E2C9-3FF4-FE972984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CD9B-4C4E-9F9A-CFC3-CCCBDD8F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66B35-8B64-2BC4-D395-26696C67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1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6FC0-1C7B-E8DC-D93A-0F671D29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BFF75-4B55-DDE1-FB38-18C0C6FE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FE636-CCDE-CABB-8796-01BFD6DB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0AB3-D542-B31B-BB80-B5D64725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CFBE-A355-68AC-96C1-0163C817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21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D8092-2A50-4CF4-64AE-0A417679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78FD9-23B4-11AF-7E5C-623E2C78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9116B-61B0-4ED3-8835-7B3DF6CE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756B-F51B-0BA2-A478-9E929DAD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882A-8194-5ED8-0DE4-19F73F9F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5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542B-F482-4593-7DD3-A071F002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6888-4AF4-6243-A0E8-6B69DC6A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FA1C-EA1B-D2CC-BBF6-CC37D1C0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A524-D599-D2AD-C1FA-D10D9490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282B-EE87-CB0B-7626-A6644D72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FE7C-B247-CDBC-6998-7434CF9D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3A5AB-500F-6AD3-D2EF-71D4F5BF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8EC3-6DC9-5FA4-57DF-147BAAF9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0FF4-0A2B-89B0-8151-ACD93E1E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2C98A-0306-83B5-8F8B-61B9B706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1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039-22F8-3139-19CA-8A1F9403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8825-C5E7-9590-6013-4EB963BC1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78A92-AC89-3975-C920-56DDC134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D4E9-D789-F753-18A1-2795EF3A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1EA4-6A28-90F4-26E9-B8BF116A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AD8D-DBFA-D262-8C02-7695C917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38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B061-D20A-7D25-EECA-B85BC7B1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9679-251C-8DCF-9830-1A29E8FC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0D9CB-9558-A4A6-5EB4-58F0EA7B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8E87C-7095-2990-3864-BCC27A08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BA4D3-A677-61BF-1BBF-4C9587409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47074-AB52-DB0B-76EC-C48FBDAE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9B6A3-BBDE-D35F-8CD3-2D67B28A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7F7F1-CE02-050D-FFDB-DFD2DE91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6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3B1A-9A1A-3C0F-F15C-7390C1DD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EF1B-1047-6001-7FC7-BADEC3E4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574FB-5454-02B4-7817-39E9E99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F0079-C352-7776-A65B-E2EFCA70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3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BC23E-49F7-B306-9497-091A14F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D568F-C6C4-CBE7-0424-F25E9230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12A18-CC78-9E89-C2F0-C8168314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5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60E0-D230-09E1-44D9-BDD8B774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CB21-5070-8CB1-3387-18CCCFEC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FC66-50C3-6B53-39F4-FB99C55C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4254F-C025-61AE-C87E-BB6DE289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27E13-3E40-49EE-F95C-4AF8C5C5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8461-F093-42DE-F9FE-F45D5058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FC94-5C6C-7497-6D67-0A8EDC50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66AB-DE82-1852-265C-FFA017EE5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8EE63-7D2E-F051-6AD6-C2505B718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85E1B-35FC-CC67-3CD7-2FEBFB4E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F2459-6F26-419F-AC51-30EDE903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124D-0303-B559-4B02-36F63D42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0B08C-DADC-67AA-0253-390CE34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F1AF-8EDE-4A25-20D5-4FEF252D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A5D6-9816-45D0-F50E-3EB9E6382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A870-EECF-4679-8C53-1C196A844C71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15E-DD57-D330-FA93-D742B473E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BD3A-711E-E68E-1DC3-ED3875DA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D11B-14B7-4502-9788-F6D943C04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CCEE-3260-5842-4178-C8A8CD8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Batch Apex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182-7A62-0D6C-387F-90B3D2652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04" y="1841817"/>
            <a:ext cx="10703688" cy="41796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BlockNote image">
            <a:extLst>
              <a:ext uri="{FF2B5EF4-FFF2-40B4-BE49-F238E27FC236}">
                <a16:creationId xmlns:a16="http://schemas.microsoft.com/office/drawing/2014/main" id="{50044EBE-92B1-B1A2-1D57-6C89C119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2" y="1841817"/>
            <a:ext cx="10238231" cy="45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3E9FF-1EAF-CECB-D9FC-F6B88A5FF61A}"/>
              </a:ext>
            </a:extLst>
          </p:cNvPr>
          <p:cNvSpPr txBox="1"/>
          <p:nvPr/>
        </p:nvSpPr>
        <p:spPr>
          <a:xfrm>
            <a:off x="411480" y="356116"/>
            <a:ext cx="115305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effectLst/>
              </a:rPr>
              <a:t>Source Code:</a:t>
            </a:r>
            <a:endParaRPr lang="en-IN" dirty="0">
              <a:effectLst/>
            </a:endParaRPr>
          </a:p>
          <a:p>
            <a:pPr>
              <a:buNone/>
            </a:pPr>
            <a:r>
              <a:rPr lang="en-IN" dirty="0">
                <a:effectLst/>
              </a:rPr>
              <a:t>global class </a:t>
            </a:r>
            <a:r>
              <a:rPr lang="en-IN" dirty="0" err="1">
                <a:effectLst/>
              </a:rPr>
              <a:t>InventoryBatchJob</a:t>
            </a:r>
            <a:r>
              <a:rPr lang="en-IN" dirty="0">
                <a:effectLst/>
              </a:rPr>
              <a:t> implements </a:t>
            </a:r>
            <a:r>
              <a:rPr lang="en-IN" dirty="0" err="1">
                <a:effectLst/>
              </a:rPr>
              <a:t>Database.Batchable</a:t>
            </a:r>
            <a:r>
              <a:rPr lang="en-IN" dirty="0">
                <a:effectLst/>
              </a:rPr>
              <a:t>&lt;</a:t>
            </a:r>
            <a:r>
              <a:rPr lang="en-IN" dirty="0" err="1">
                <a:effectLst/>
              </a:rPr>
              <a:t>SObject</a:t>
            </a:r>
            <a:r>
              <a:rPr lang="en-IN" dirty="0">
                <a:effectLst/>
              </a:rPr>
              <a:t>&gt;, Schedulable {</a:t>
            </a:r>
          </a:p>
          <a:p>
            <a:pPr>
              <a:buNone/>
            </a:pPr>
            <a:r>
              <a:rPr lang="en-IN" dirty="0">
                <a:effectLst/>
              </a:rPr>
              <a:t>global </a:t>
            </a:r>
            <a:r>
              <a:rPr lang="en-IN" dirty="0" err="1">
                <a:effectLst/>
              </a:rPr>
              <a:t>Database.QueryLocator</a:t>
            </a:r>
            <a:r>
              <a:rPr lang="en-IN" dirty="0">
                <a:effectLst/>
              </a:rPr>
              <a:t> start(</a:t>
            </a:r>
            <a:r>
              <a:rPr lang="en-IN" dirty="0" err="1">
                <a:effectLst/>
              </a:rPr>
              <a:t>Database.BatchableContext</a:t>
            </a:r>
            <a:r>
              <a:rPr lang="en-IN" dirty="0">
                <a:effectLst/>
              </a:rPr>
              <a:t> BC) {</a:t>
            </a:r>
          </a:p>
          <a:p>
            <a:pPr>
              <a:buNone/>
            </a:pPr>
            <a:r>
              <a:rPr lang="en-IN" dirty="0">
                <a:effectLst/>
              </a:rPr>
              <a:t>return </a:t>
            </a:r>
            <a:r>
              <a:rPr lang="en-IN" dirty="0" err="1">
                <a:effectLst/>
              </a:rPr>
              <a:t>Database.getQueryLocator</a:t>
            </a:r>
            <a:r>
              <a:rPr lang="en-IN" dirty="0">
                <a:effectLst/>
              </a:rPr>
              <a:t>(</a:t>
            </a:r>
          </a:p>
          <a:p>
            <a:pPr>
              <a:buNone/>
            </a:pPr>
            <a:r>
              <a:rPr lang="en-IN" dirty="0">
                <a:effectLst/>
              </a:rPr>
              <a:t>'SELECT Id, </a:t>
            </a:r>
            <a:r>
              <a:rPr lang="en-IN" dirty="0" err="1">
                <a:effectLst/>
              </a:rPr>
              <a:t>Stock_Quantity__c</a:t>
            </a:r>
            <a:r>
              <a:rPr lang="en-IN" dirty="0">
                <a:effectLst/>
              </a:rPr>
              <a:t> FROM </a:t>
            </a:r>
            <a:r>
              <a:rPr lang="en-IN" dirty="0" err="1">
                <a:effectLst/>
              </a:rPr>
              <a:t>Product__c</a:t>
            </a:r>
            <a:r>
              <a:rPr lang="en-IN" dirty="0">
                <a:effectLst/>
              </a:rPr>
              <a:t> WHERE </a:t>
            </a:r>
            <a:r>
              <a:rPr lang="en-IN" dirty="0" err="1">
                <a:effectLst/>
              </a:rPr>
              <a:t>Stock_Quantity__c</a:t>
            </a:r>
            <a:r>
              <a:rPr lang="en-IN" dirty="0">
                <a:effectLst/>
              </a:rPr>
              <a:t> &lt; 10'</a:t>
            </a:r>
          </a:p>
          <a:p>
            <a:pPr>
              <a:buNone/>
            </a:pPr>
            <a:r>
              <a:rPr lang="en-IN" dirty="0">
                <a:effectLst/>
              </a:rPr>
              <a:t>);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global void execute(</a:t>
            </a:r>
            <a:r>
              <a:rPr lang="en-IN" dirty="0" err="1">
                <a:effectLst/>
              </a:rPr>
              <a:t>Database.BatchableContext</a:t>
            </a:r>
            <a:r>
              <a:rPr lang="en-IN" dirty="0">
                <a:effectLst/>
              </a:rPr>
              <a:t> BC, List&lt;</a:t>
            </a:r>
            <a:r>
              <a:rPr lang="en-IN" dirty="0" err="1">
                <a:effectLst/>
              </a:rPr>
              <a:t>SObject</a:t>
            </a:r>
            <a:r>
              <a:rPr lang="en-IN" dirty="0">
                <a:effectLst/>
              </a:rPr>
              <a:t>&gt; records) {</a:t>
            </a:r>
          </a:p>
          <a:p>
            <a:pPr>
              <a:buNone/>
            </a:pPr>
            <a:r>
              <a:rPr lang="en-IN" dirty="0">
                <a:effectLst/>
              </a:rPr>
              <a:t>List&lt;</a:t>
            </a:r>
            <a:r>
              <a:rPr lang="en-IN" dirty="0" err="1">
                <a:effectLst/>
              </a:rPr>
              <a:t>HandsMen_Product__c</a:t>
            </a:r>
            <a:r>
              <a:rPr lang="en-IN" dirty="0">
                <a:effectLst/>
              </a:rPr>
              <a:t>&gt; </a:t>
            </a:r>
            <a:r>
              <a:rPr lang="en-IN" dirty="0" err="1">
                <a:effectLst/>
              </a:rPr>
              <a:t>productsToUpdate</a:t>
            </a:r>
            <a:r>
              <a:rPr lang="en-IN" dirty="0">
                <a:effectLst/>
              </a:rPr>
              <a:t> = new List&lt;</a:t>
            </a:r>
            <a:r>
              <a:rPr lang="en-IN" dirty="0" err="1">
                <a:effectLst/>
              </a:rPr>
              <a:t>HandsMen_Product__c</a:t>
            </a:r>
            <a:r>
              <a:rPr lang="en-IN" dirty="0">
                <a:effectLst/>
              </a:rPr>
              <a:t>&gt;();</a:t>
            </a:r>
          </a:p>
          <a:p>
            <a:pPr>
              <a:buNone/>
            </a:pPr>
            <a:r>
              <a:rPr lang="en-IN" dirty="0">
                <a:effectLst/>
              </a:rPr>
              <a:t>// Cast </a:t>
            </a:r>
            <a:r>
              <a:rPr lang="en-IN" dirty="0" err="1">
                <a:effectLst/>
              </a:rPr>
              <a:t>SObject</a:t>
            </a:r>
            <a:r>
              <a:rPr lang="en-IN" dirty="0">
                <a:effectLst/>
              </a:rPr>
              <a:t> list to </a:t>
            </a:r>
            <a:r>
              <a:rPr lang="en-IN" dirty="0" err="1">
                <a:effectLst/>
              </a:rPr>
              <a:t>Product__c</a:t>
            </a:r>
            <a:r>
              <a:rPr lang="en-IN" dirty="0">
                <a:effectLst/>
              </a:rPr>
              <a:t> list</a:t>
            </a:r>
          </a:p>
          <a:p>
            <a:pPr>
              <a:buNone/>
            </a:pPr>
            <a:r>
              <a:rPr lang="en-IN" dirty="0">
                <a:effectLst/>
              </a:rPr>
              <a:t>for (</a:t>
            </a:r>
            <a:r>
              <a:rPr lang="en-IN" dirty="0" err="1">
                <a:effectLst/>
              </a:rPr>
              <a:t>SObject</a:t>
            </a:r>
            <a:r>
              <a:rPr lang="en-IN" dirty="0">
                <a:effectLst/>
              </a:rPr>
              <a:t> record : records) {</a:t>
            </a:r>
          </a:p>
          <a:p>
            <a:pPr>
              <a:buNone/>
            </a:pPr>
            <a:r>
              <a:rPr lang="en-IN" dirty="0" err="1">
                <a:effectLst/>
              </a:rPr>
              <a:t>HandsMen_Product__c</a:t>
            </a:r>
            <a:r>
              <a:rPr lang="en-IN" dirty="0">
                <a:effectLst/>
              </a:rPr>
              <a:t> product = (</a:t>
            </a:r>
            <a:r>
              <a:rPr lang="en-IN" dirty="0" err="1">
                <a:effectLst/>
              </a:rPr>
              <a:t>HandsMen_Product__c</a:t>
            </a:r>
            <a:r>
              <a:rPr lang="en-IN" dirty="0">
                <a:effectLst/>
              </a:rPr>
              <a:t>) record;</a:t>
            </a:r>
          </a:p>
          <a:p>
            <a:pPr>
              <a:buNone/>
            </a:pPr>
            <a:r>
              <a:rPr lang="en-IN" dirty="0" err="1">
                <a:effectLst/>
              </a:rPr>
              <a:t>product.Stock_Quantity__c</a:t>
            </a:r>
            <a:r>
              <a:rPr lang="en-IN" dirty="0">
                <a:effectLst/>
              </a:rPr>
              <a:t> += 50; // Restock logic</a:t>
            </a:r>
          </a:p>
          <a:p>
            <a:pPr>
              <a:buNone/>
            </a:pPr>
            <a:r>
              <a:rPr lang="en-IN" dirty="0" err="1">
                <a:effectLst/>
              </a:rPr>
              <a:t>productsToUpdate.add</a:t>
            </a:r>
            <a:r>
              <a:rPr lang="en-IN" dirty="0">
                <a:effectLst/>
              </a:rPr>
              <a:t>(product);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if (!</a:t>
            </a:r>
            <a:r>
              <a:rPr lang="en-IN" dirty="0" err="1">
                <a:effectLst/>
              </a:rPr>
              <a:t>productsToUpdate.isEmpty</a:t>
            </a:r>
            <a:r>
              <a:rPr lang="en-IN" dirty="0">
                <a:effectLst/>
              </a:rPr>
              <a:t>()) {</a:t>
            </a:r>
          </a:p>
          <a:p>
            <a:pPr>
              <a:buNone/>
            </a:pPr>
            <a:r>
              <a:rPr lang="en-IN" dirty="0">
                <a:effectLst/>
              </a:rPr>
              <a:t>try {</a:t>
            </a:r>
          </a:p>
          <a:p>
            <a:pPr>
              <a:buNone/>
            </a:pPr>
            <a:r>
              <a:rPr lang="en-IN" dirty="0">
                <a:effectLst/>
              </a:rPr>
              <a:t>update </a:t>
            </a:r>
            <a:r>
              <a:rPr lang="en-IN" dirty="0" err="1">
                <a:effectLst/>
              </a:rPr>
              <a:t>productsToUpdate</a:t>
            </a:r>
            <a:r>
              <a:rPr lang="en-IN" dirty="0">
                <a:effectLst/>
              </a:rPr>
              <a:t>;</a:t>
            </a:r>
          </a:p>
          <a:p>
            <a:pPr>
              <a:buNone/>
            </a:pPr>
            <a:r>
              <a:rPr lang="en-IN" dirty="0">
                <a:effectLst/>
              </a:rPr>
              <a:t>} catch (</a:t>
            </a:r>
            <a:r>
              <a:rPr lang="en-IN" dirty="0" err="1">
                <a:effectLst/>
              </a:rPr>
              <a:t>DmlException</a:t>
            </a:r>
            <a:r>
              <a:rPr lang="en-IN" dirty="0">
                <a:effectLst/>
              </a:rPr>
              <a:t> e) {</a:t>
            </a:r>
          </a:p>
          <a:p>
            <a:pPr>
              <a:buNone/>
            </a:pPr>
            <a:r>
              <a:rPr lang="en-IN" dirty="0" err="1">
                <a:effectLst/>
              </a:rPr>
              <a:t>System.debug</a:t>
            </a:r>
            <a:r>
              <a:rPr lang="en-IN" dirty="0">
                <a:effectLst/>
              </a:rPr>
              <a:t>('Error updating inventory: ' + </a:t>
            </a:r>
            <a:r>
              <a:rPr lang="en-IN" dirty="0" err="1">
                <a:effectLst/>
              </a:rPr>
              <a:t>e.getMessage</a:t>
            </a:r>
            <a:r>
              <a:rPr lang="en-IN" dirty="0">
                <a:effectLst/>
              </a:rPr>
              <a:t>());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96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1ECF0-3090-9CCC-5D5B-4A1DCD2BC78B}"/>
              </a:ext>
            </a:extLst>
          </p:cNvPr>
          <p:cNvSpPr txBox="1"/>
          <p:nvPr/>
        </p:nvSpPr>
        <p:spPr>
          <a:xfrm>
            <a:off x="406400" y="245331"/>
            <a:ext cx="10861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effectLst/>
              </a:rPr>
              <a:t>global void finish(</a:t>
            </a:r>
            <a:r>
              <a:rPr lang="en-IN" dirty="0" err="1">
                <a:effectLst/>
              </a:rPr>
              <a:t>Database.BatchableContext</a:t>
            </a:r>
            <a:r>
              <a:rPr lang="en-IN" dirty="0">
                <a:effectLst/>
              </a:rPr>
              <a:t> BC) {</a:t>
            </a:r>
          </a:p>
          <a:p>
            <a:pPr>
              <a:buNone/>
            </a:pPr>
            <a:r>
              <a:rPr lang="en-IN" dirty="0" err="1">
                <a:effectLst/>
              </a:rPr>
              <a:t>System.debug</a:t>
            </a:r>
            <a:r>
              <a:rPr lang="en-IN" dirty="0">
                <a:effectLst/>
              </a:rPr>
              <a:t>('Inventory Sync Completed');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// Scheduler Method</a:t>
            </a:r>
          </a:p>
          <a:p>
            <a:pPr>
              <a:buNone/>
            </a:pPr>
            <a:r>
              <a:rPr lang="en-IN" dirty="0">
                <a:effectLst/>
              </a:rPr>
              <a:t>global void execute(</a:t>
            </a:r>
            <a:r>
              <a:rPr lang="en-IN" dirty="0" err="1">
                <a:effectLst/>
              </a:rPr>
              <a:t>SchedulableContext</a:t>
            </a:r>
            <a:r>
              <a:rPr lang="en-IN" dirty="0">
                <a:effectLst/>
              </a:rPr>
              <a:t> SC) {</a:t>
            </a:r>
          </a:p>
          <a:p>
            <a:pPr>
              <a:buNone/>
            </a:pPr>
            <a:r>
              <a:rPr lang="en-IN" dirty="0" err="1">
                <a:effectLst/>
              </a:rPr>
              <a:t>InventoryBatchJob</a:t>
            </a:r>
            <a:r>
              <a:rPr lang="en-IN" dirty="0">
                <a:effectLst/>
              </a:rPr>
              <a:t> </a:t>
            </a:r>
            <a:r>
              <a:rPr lang="en-IN" dirty="0" err="1">
                <a:effectLst/>
              </a:rPr>
              <a:t>batchJob</a:t>
            </a:r>
            <a:r>
              <a:rPr lang="en-IN" dirty="0">
                <a:effectLst/>
              </a:rPr>
              <a:t> = new </a:t>
            </a:r>
            <a:r>
              <a:rPr lang="en-IN" dirty="0" err="1">
                <a:effectLst/>
              </a:rPr>
              <a:t>InventoryBatchJob</a:t>
            </a:r>
            <a:r>
              <a:rPr lang="en-IN" dirty="0">
                <a:effectLst/>
              </a:rPr>
              <a:t>();</a:t>
            </a:r>
          </a:p>
          <a:p>
            <a:pPr>
              <a:buNone/>
            </a:pPr>
            <a:r>
              <a:rPr lang="en-IN" dirty="0" err="1">
                <a:effectLst/>
              </a:rPr>
              <a:t>Database.executeBatch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batchJob</a:t>
            </a:r>
            <a:r>
              <a:rPr lang="en-IN" dirty="0">
                <a:effectLst/>
              </a:rPr>
              <a:t>, 200);</a:t>
            </a:r>
          </a:p>
          <a:p>
            <a:pPr>
              <a:buNone/>
            </a:pPr>
            <a:r>
              <a:rPr lang="en-IN" dirty="0">
                <a:effectLst/>
              </a:rPr>
              <a:t>}</a:t>
            </a:r>
          </a:p>
          <a:p>
            <a:pPr>
              <a:buNone/>
            </a:pPr>
            <a:r>
              <a:rPr lang="en-IN" dirty="0">
                <a:effectLst/>
              </a:rPr>
              <a:t>} </a:t>
            </a:r>
          </a:p>
          <a:p>
            <a:pPr>
              <a:buNone/>
            </a:pPr>
            <a:r>
              <a:rPr lang="en-IN" dirty="0">
                <a:effectLst/>
              </a:rPr>
              <a:t>Save the code.(click on file → Save)</a:t>
            </a:r>
          </a:p>
          <a:p>
            <a:pPr>
              <a:buNone/>
            </a:pPr>
            <a:br>
              <a:rPr lang="en-IN" b="1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2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23EB2-D2E3-3532-D7A5-0E829F790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9" y="295564"/>
            <a:ext cx="11592182" cy="61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A015D2-D960-E8C2-09D4-5D4273F25BB3}"/>
              </a:ext>
            </a:extLst>
          </p:cNvPr>
          <p:cNvSpPr txBox="1"/>
          <p:nvPr/>
        </p:nvSpPr>
        <p:spPr>
          <a:xfrm>
            <a:off x="166254" y="107890"/>
            <a:ext cx="1185949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3F3F3F"/>
                </a:solidFill>
                <a:effectLst/>
                <a:latin typeface="Inter"/>
              </a:rPr>
              <a:t>Source Code:</a:t>
            </a:r>
            <a:endParaRPr lang="en-IN" b="0" i="0" dirty="0">
              <a:solidFill>
                <a:srgbClr val="3F3F3F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public class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OrderTriggerHandler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public static void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validateOrderQuantity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(List&lt;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HandsMen_Order__c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&gt;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orderList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for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HandsMen_Order__c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order :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orderList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order.Status__c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'Confirmed')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null ||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&lt;= 500)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    order.Quantity__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c.addError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('For Status "Confirmed", Quantity must be more than 500.');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} else 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order.Status__c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'Pending')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null ||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&lt;= 200)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    order.Quantity__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c.addError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('For Status "Pending", Quantity must be more than 200.');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} else 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order.Status__c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'Rejection')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if (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== null || 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order.Quantity__c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 != 0) {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    order.Quantity__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c.addError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('For Status "Rejection", Quantity must be 0.');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    </a:t>
            </a:r>
            <a:r>
              <a:rPr lang="en-IN" b="0" i="0" dirty="0" err="1">
                <a:solidFill>
                  <a:srgbClr val="3F3F3F"/>
                </a:solidFill>
                <a:effectLst/>
                <a:latin typeface="Inter"/>
              </a:rPr>
              <a:t>System.debug</a:t>
            </a: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('All records validated successfully.');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    }</a:t>
            </a:r>
          </a:p>
          <a:p>
            <a:pPr algn="l">
              <a:buNone/>
            </a:pPr>
            <a:r>
              <a:rPr lang="en-IN" b="0" i="0" dirty="0">
                <a:solidFill>
                  <a:srgbClr val="3F3F3F"/>
                </a:solidFill>
                <a:effectLst/>
                <a:latin typeface="In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2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461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 Theme</vt:lpstr>
      <vt:lpstr>Create Batch Apex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Dubey</dc:creator>
  <cp:lastModifiedBy>Anurag Dubey</cp:lastModifiedBy>
  <cp:revision>1</cp:revision>
  <dcterms:created xsi:type="dcterms:W3CDTF">2025-07-19T19:29:38Z</dcterms:created>
  <dcterms:modified xsi:type="dcterms:W3CDTF">2025-07-19T19:32:36Z</dcterms:modified>
</cp:coreProperties>
</file>