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c0ef7cf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c0ef7cf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TJ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4c0ef7cf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4c0ef7cf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Erik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4c0ef7cf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4c0ef7c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Erik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4c0ef7cf7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4c0ef7cf7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f19c572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4f19c572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Luc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4c0ef7cf7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4c0ef7cf7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4c0ef7cf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4c0ef7cf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Amanda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22150910a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22150910a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manda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4c0ef7cf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4c0ef7cf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manda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c0ef7cf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c0ef7cf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Muskan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c0ef7cf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c0ef7cf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Muskan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4c0ef7cf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24c0ef7cf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TJ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4c0ef7cf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4c0ef7cf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TJ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4c0ef7cf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4c0ef7cf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TJ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Statistical Analysis of Heart Disease &amp; Stroke</a:t>
            </a:r>
            <a:endParaRPr sz="56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675175" y="3765100"/>
            <a:ext cx="52413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 7343</a:t>
            </a:r>
            <a:endParaRPr sz="8107">
              <a:solidFill>
                <a:schemeClr val="lt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7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TJ Gardner-Souza, Amanda Huang, Luc Ravenelle, Erik Wilder, and Muskan Yadav</a:t>
            </a:r>
            <a:endParaRPr sz="7507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Third Attempt</a:t>
            </a:r>
            <a:endParaRPr b="1"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4644675" y="500925"/>
            <a:ext cx="4307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Omitted variables that were not found to be significant.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from this model are as pictured below: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 value &lt; 𝛼 = 0.05. Hence all of them are correlated with stroke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1284575"/>
            <a:ext cx="3706500" cy="3520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Plot</a:t>
            </a:r>
            <a:endParaRPr b="1"/>
          </a:p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of the numerical variables show a significantly high correlation with each other</a:t>
            </a:r>
            <a:endParaRPr sz="27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75" y="1487850"/>
            <a:ext cx="3113450" cy="26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hi-square tests</a:t>
            </a:r>
            <a:endParaRPr b="1" sz="3300"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08050" y="2378850"/>
            <a:ext cx="4014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83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1662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662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ufficient evidence to suggest that a correlation exists amongst all of the categorical predictor variables.</a:t>
            </a:r>
            <a:endParaRPr sz="1662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3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1662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Kept all numerical variables</a:t>
            </a:r>
            <a:endParaRPr sz="1662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2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35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1662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selected the most significant categorical predictor value, that is  hypertension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08050" y="1104275"/>
            <a:ext cx="42270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test correlation among the categorical variables, performed a series of chi-square tests among them:</a:t>
            </a:r>
            <a:endParaRPr sz="1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161" y="117525"/>
            <a:ext cx="3488800" cy="14876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425" y="1678175"/>
            <a:ext cx="2612250" cy="1452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1437" y="3203325"/>
            <a:ext cx="2390225" cy="1803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Final attempt</a:t>
            </a:r>
            <a:endParaRPr b="1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4431600" y="500925"/>
            <a:ext cx="4573800" cy="43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from the final model are as presented below: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16.4% of positive classifications were correct, and 70% of true positives were identified correctly.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F-score is 0.133, suggesting that this model does not generally perform well.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0" y="1391350"/>
            <a:ext cx="3879575" cy="34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418175" y="26065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Times New Roman"/>
                <a:ea typeface="Times New Roman"/>
                <a:cs typeface="Times New Roman"/>
                <a:sym typeface="Times New Roman"/>
              </a:rPr>
              <a:t>Residuals</a:t>
            </a:r>
            <a:endParaRPr b="1" sz="4800"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387100" y="500925"/>
            <a:ext cx="46275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effective way to identify incorrect inferences in data and possible peculiarities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is derived from the observed minus the fitted value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image below is plotting the average residual vs. the average fitted value for each bin.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does well with positive residuals, but not negative ones.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over predicting stroke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75" y="1311000"/>
            <a:ext cx="3422475" cy="17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163" y="3117950"/>
            <a:ext cx="3422475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62300" y="798600"/>
            <a:ext cx="90144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Background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Investigated an open-source stroke dataset from Kaggle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troke is the second largest cause of death among people worldwide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hosts a sample of 5,111 patients of unknown origin or location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is observational in nature. Therefore, the outcome of this analysis will only show association and not make any causal conclusions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-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10 predictor variables (7 categorical and 3 numerical) and a binary variable indicating whether or not the patient had a stroke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213575" y="1447950"/>
            <a:ext cx="41664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 Population:</a:t>
            </a:r>
            <a:r>
              <a:rPr i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human population (all ages, with no distinct region specified)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Sampled Population:</a:t>
            </a:r>
            <a:r>
              <a:rPr b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Those patients with data recorded (unclear, source of data is confidential)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Sample: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5,111 people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in question: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Proportion of patients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have experienced stroke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89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Preparation</a:t>
            </a:r>
            <a:endParaRPr b="1"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values in the predictor variables were replaced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Normalized the numerical data such as glucose, BMI, and age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‘dummy’ variables from the categorical variables and up-sampled the minority class</a:t>
            </a:r>
            <a:r>
              <a:rPr lang="en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latin typeface="Times New Roman"/>
                <a:ea typeface="Times New Roman"/>
                <a:cs typeface="Times New Roman"/>
                <a:sym typeface="Times New Roman"/>
              </a:rPr>
              <a:t>Data Analysis</a:t>
            </a:r>
            <a:endParaRPr sz="5000"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7938" y="811876"/>
            <a:ext cx="2497075" cy="175988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950" y="2903887"/>
            <a:ext cx="2497075" cy="18104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7950" y="2915838"/>
            <a:ext cx="2497075" cy="178655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6"/>
          <p:cNvSpPr txBox="1"/>
          <p:nvPr/>
        </p:nvSpPr>
        <p:spPr>
          <a:xfrm>
            <a:off x="115675" y="1248700"/>
            <a:ext cx="440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 hypothesis: </a:t>
            </a: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no relationship between the predictor variables and the target variable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contingency tables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p-value &lt; 𝛼 = 0.05, reject the null hypothesis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641925" y="253650"/>
            <a:ext cx="428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Contingency Table 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Tests on the Numerical Variables</a:t>
            </a:r>
            <a:endParaRPr b="1" sz="4300"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0" y="2011125"/>
            <a:ext cx="4556100" cy="27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0279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1883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Histograms were implemented to categorize the type of distribution</a:t>
            </a:r>
            <a:endParaRPr sz="1883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79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 sz="1883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Histograms are not normally distributed. Thus, warranting the Wilcoxon rank-sum test.</a:t>
            </a:r>
            <a:endParaRPr sz="1883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3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79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●"/>
            </a:pPr>
            <a:r>
              <a:rPr lang="en" sz="1883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outputs of the histograms </a:t>
            </a:r>
            <a:endParaRPr sz="1883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79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 sz="1883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Glucose</a:t>
            </a:r>
            <a:endParaRPr sz="1883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79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 sz="1883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BMI </a:t>
            </a:r>
            <a:endParaRPr sz="1883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79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imes New Roman"/>
              <a:buChar char="○"/>
            </a:pPr>
            <a:r>
              <a:rPr lang="en" sz="1883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 </a:t>
            </a:r>
            <a:endParaRPr sz="1883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075" y="2939950"/>
            <a:ext cx="2103425" cy="18707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4575" y="652825"/>
            <a:ext cx="2103425" cy="189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6475" y="652825"/>
            <a:ext cx="2053143" cy="189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Times New Roman"/>
                <a:ea typeface="Times New Roman"/>
                <a:cs typeface="Times New Roman"/>
                <a:sym typeface="Times New Roman"/>
              </a:rPr>
              <a:t>Wilcoxon rank-sum</a:t>
            </a:r>
            <a:endParaRPr b="1" sz="3300"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728600" y="1585875"/>
            <a:ext cx="42414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</a:t>
            </a: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𝛼 = 0.05, we reject the null hypothesis because 𝛼 is greater than the level of significance for all three tests 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there is sufficient evidence to conclude that the medians of the two tested populations are not equal</a:t>
            </a:r>
            <a:endParaRPr sz="1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00" y="1835400"/>
            <a:ext cx="4123450" cy="25771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Times New Roman"/>
                <a:ea typeface="Times New Roman"/>
                <a:cs typeface="Times New Roman"/>
                <a:sym typeface="Times New Roman"/>
              </a:rPr>
              <a:t>Logistic </a:t>
            </a:r>
            <a:r>
              <a:rPr b="1" lang="en" sz="3700">
                <a:latin typeface="Times New Roman"/>
                <a:ea typeface="Times New Roman"/>
                <a:cs typeface="Times New Roman"/>
                <a:sym typeface="Times New Roman"/>
              </a:rPr>
              <a:t>Regression</a:t>
            </a:r>
            <a:endParaRPr b="1" sz="5300"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505700"/>
            <a:ext cx="44313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identifying a new patient as “at-risk” for having a stroke, we  performed logistic regression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 the data into 75% training and 25% testing data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Normalized n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umerical data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Placed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data into ‘dummy’ columns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Omitted ‘Formerly Smoked’ category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-1610" r="1610" t="0"/>
          <a:stretch/>
        </p:blipFill>
        <p:spPr>
          <a:xfrm>
            <a:off x="5086388" y="2083900"/>
            <a:ext cx="3066475" cy="9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5046400" y="1505700"/>
            <a:ext cx="363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rediction result of this model is pictured below: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Second attempt</a:t>
            </a:r>
            <a:endParaRPr b="1"/>
          </a:p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4698550" y="500925"/>
            <a:ext cx="43428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Employed an over-sampling technique to solve the issue of imbalance of stroke patients and non-stroke patients and performed another logistic regression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are in line with previous Chi-square and Wilcoxon tests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results shown below have a precision of 0.158, that is 85% of positive classifications were incorrect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 is 0.660 implies classification of  66% of true positives correctly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f-score, suggests that this model does not perform well overall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38" y="1811900"/>
            <a:ext cx="3780875" cy="1927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675" y="798600"/>
            <a:ext cx="4306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351C7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logistic regression identifies six variables to be correlated with stroke</a:t>
            </a:r>
            <a:endParaRPr sz="5100">
              <a:solidFill>
                <a:srgbClr val="351C75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5250"/>
            <a:ext cx="3943350" cy="4752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