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94E0-8DB1-4A97-BE2A-50FBA38C1E00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3D66-71E2-4AC5-9ECE-48E7C646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9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94E0-8DB1-4A97-BE2A-50FBA38C1E00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3D66-71E2-4AC5-9ECE-48E7C646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94E0-8DB1-4A97-BE2A-50FBA38C1E00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3D66-71E2-4AC5-9ECE-48E7C646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94E0-8DB1-4A97-BE2A-50FBA38C1E00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3D66-71E2-4AC5-9ECE-48E7C646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4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94E0-8DB1-4A97-BE2A-50FBA38C1E00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3D66-71E2-4AC5-9ECE-48E7C646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9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94E0-8DB1-4A97-BE2A-50FBA38C1E00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3D66-71E2-4AC5-9ECE-48E7C646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6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94E0-8DB1-4A97-BE2A-50FBA38C1E00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3D66-71E2-4AC5-9ECE-48E7C646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5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94E0-8DB1-4A97-BE2A-50FBA38C1E00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3D66-71E2-4AC5-9ECE-48E7C646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0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94E0-8DB1-4A97-BE2A-50FBA38C1E00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3D66-71E2-4AC5-9ECE-48E7C646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6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94E0-8DB1-4A97-BE2A-50FBA38C1E00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3D66-71E2-4AC5-9ECE-48E7C646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94E0-8DB1-4A97-BE2A-50FBA38C1E00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3D66-71E2-4AC5-9ECE-48E7C646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1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594E0-8DB1-4A97-BE2A-50FBA38C1E00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A3D66-71E2-4AC5-9ECE-48E7C646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5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Calculator </a:t>
            </a:r>
            <a:endParaRPr lang="en-US" sz="4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 simple calculator using android studio with </a:t>
            </a:r>
            <a:r>
              <a:rPr lang="en-US" sz="2800" dirty="0" err="1" smtClean="0"/>
              <a:t>kotlin</a:t>
            </a:r>
            <a:r>
              <a:rPr lang="en-US" sz="2800" dirty="0" smtClean="0"/>
              <a:t> programming language.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It does simple operations such as addition, subtraction, multiplication and division.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952" y="-594"/>
            <a:ext cx="3249450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2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311169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91" y="-1"/>
            <a:ext cx="3111690" cy="6858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381" y="0"/>
            <a:ext cx="311169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5070" y="0"/>
            <a:ext cx="2856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8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Calculator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</dc:title>
  <dc:creator>ADMIN</dc:creator>
  <cp:lastModifiedBy>ADMIN</cp:lastModifiedBy>
  <cp:revision>1</cp:revision>
  <dcterms:created xsi:type="dcterms:W3CDTF">2022-10-14T16:35:38Z</dcterms:created>
  <dcterms:modified xsi:type="dcterms:W3CDTF">2022-10-14T16:42:06Z</dcterms:modified>
</cp:coreProperties>
</file>