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Started with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Software Developers in Investment Firms</a:t>
            </a:r>
          </a:p>
          <a:p/>
          <a:p>
            <a:r>
              <a:t>By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Training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Step 1: Collect and preprocess data</a:t>
            </a:r>
          </a:p>
          <a:p>
            <a:r>
              <a:t>• Step 2: Choose a model</a:t>
            </a:r>
          </a:p>
          <a:p>
            <a:r>
              <a:t>• Step 3: Train the model on data</a:t>
            </a:r>
          </a:p>
          <a:p>
            <a:r>
              <a:t>• Step 4: Evaluate performance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Measuring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Accuracy: Correct predictions vs. total predictions</a:t>
            </a:r>
          </a:p>
          <a:p>
            <a:r>
              <a:t>• Precision &amp; Recall: Handling imbalanced datasets</a:t>
            </a:r>
          </a:p>
          <a:p>
            <a:r>
              <a:t>• F1 Score: Balancing precision and recall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Overfitting vs. Underfitting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Overfitting: Too much focus on training data, poor generalization</a:t>
            </a:r>
          </a:p>
          <a:p>
            <a:r>
              <a:t>• Underfitting: Model is too simple, missing key patterns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ML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Linear Regression: Predicting continuous values</a:t>
            </a:r>
          </a:p>
          <a:p>
            <a:r>
              <a:t>• Logistic Regression: Binary classification (yes/no decisions)</a:t>
            </a:r>
          </a:p>
          <a:p>
            <a:r>
              <a:t>• Decision Trees: Rule-based learning</a:t>
            </a:r>
          </a:p>
          <a:p>
            <a:r>
              <a:t>• Neural Networks: Deep learning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Predicting stock prices based on past trends</a:t>
            </a:r>
          </a:p>
          <a:p>
            <a:r>
              <a:t>• Uses a line to model relationships between variables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Decision Trees &amp; Random Forests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Decision Trees: Simple yes/no decisions</a:t>
            </a:r>
          </a:p>
          <a:p>
            <a:r>
              <a:t>• Random Forests: Multiple trees for more accuracy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Neural Networks: Breaking it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Input Layer → Hidden Layers → Output Layer</a:t>
            </a:r>
          </a:p>
          <a:p>
            <a:r>
              <a:t>• Inspired by the human brain, used for deep learning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Reinforcement Learning in Trading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Agent (trading bot) learns through trial and error</a:t>
            </a:r>
          </a:p>
          <a:p>
            <a:r>
              <a:t>• Reward function encourages profitable trades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in Finance: Algorithmic Trading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Uses historical data to predict stock movements</a:t>
            </a:r>
          </a:p>
          <a:p>
            <a:r>
              <a:t>• High-frequency trading and automated strategies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in Finance: Fraud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Identifies suspicious transactions using anomaly detection</a:t>
            </a:r>
          </a:p>
          <a:p>
            <a:r>
              <a:t>• Banks use ML to reduce financial fraud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Should Developers Care About 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ML is transforming finance, healthcare, and business</a:t>
            </a:r>
          </a:p>
          <a:p>
            <a:r>
              <a:t>• Data-driven decision-making is becoming the norm</a:t>
            </a:r>
          </a:p>
          <a:p>
            <a:r>
              <a:t>• Many jobs will require ML knowledge in the future</a:t>
            </a:r>
          </a:p>
          <a:p>
            <a:r>
              <a:t>• It enhances automation and efficiency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in Finance: 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Credit scoring models analyze customer data</a:t>
            </a:r>
          </a:p>
          <a:p>
            <a:r>
              <a:t>• Predicts the likelihood of loan default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NLP in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ML analyzes financial reports and news sentiment</a:t>
            </a:r>
          </a:p>
          <a:p>
            <a:r>
              <a:t>• Helps traders make informed decisions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Development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Step 1: Data Collection</a:t>
            </a:r>
          </a:p>
          <a:p>
            <a:r>
              <a:t>• Step 2: Data Cleaning &amp; Feature Engineering</a:t>
            </a:r>
          </a:p>
          <a:p>
            <a:r>
              <a:t>• Step 3: Model Training &amp; Evaluation</a:t>
            </a:r>
          </a:p>
          <a:p>
            <a:r>
              <a:t>• Step 4: Deployment &amp; Monitoring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vs. Java for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Python: Easier to use, rich libraries</a:t>
            </a:r>
          </a:p>
          <a:p>
            <a:r>
              <a:t>• Java: More scalable for enterprise applications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ML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Scikit-learn: Classical ML algorithms</a:t>
            </a:r>
          </a:p>
          <a:p>
            <a:r>
              <a:t>• TensorFlow/PyTorch: Deep Learning</a:t>
            </a:r>
          </a:p>
          <a:p>
            <a:r>
              <a:t>• Apache MLlib: ML for Big Data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ML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AWS SageMaker, Google AI, Azure ML</a:t>
            </a:r>
          </a:p>
          <a:p>
            <a:r>
              <a:t>• Scalable infrastructure for training and deployment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quality issues</a:t>
            </a:r>
          </a:p>
          <a:p>
            <a:r>
              <a:t>• Bias and fairness in algorithms</a:t>
            </a:r>
          </a:p>
          <a:p>
            <a:r>
              <a:t>• Model explainability and transparency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Scaling ML in 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Batch vs. real-time inference</a:t>
            </a:r>
          </a:p>
          <a:p>
            <a:r>
              <a:t>• Model versioning and monitoring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in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Keep models simple and interpretable</a:t>
            </a:r>
          </a:p>
          <a:p>
            <a:r>
              <a:t>• Regularly update models with new data</a:t>
            </a:r>
          </a:p>
          <a:p>
            <a:r>
              <a:t>• Monitor for concept drift (changing data patterns)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Steps: How to Learn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Online courses (Coursera, Udacity, fast.ai)</a:t>
            </a:r>
          </a:p>
          <a:p>
            <a:r>
              <a:t>• Hands-on projects (Kaggle, GitHub)</a:t>
            </a:r>
          </a:p>
          <a:p>
            <a:r>
              <a:t>• Read research papers and blogs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Programming vs.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Traditional: Explicit rules (IF-ELSE conditions)</a:t>
            </a:r>
          </a:p>
          <a:p>
            <a:r>
              <a:t>• ML: Learns patterns from data</a:t>
            </a:r>
          </a:p>
          <a:p>
            <a:r>
              <a:t>• Analogy: Teaching a child vs. teaching a machine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ML is a powerful tool but requires careful implementation</a:t>
            </a:r>
          </a:p>
          <a:p>
            <a:r>
              <a:t>• Start small, build intuition, and scale up</a:t>
            </a:r>
          </a:p>
          <a:p>
            <a:r>
              <a:t>• Questions? Let’s discuss!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subset of AI that allows systems to learn from data</a:t>
            </a:r>
          </a:p>
          <a:p>
            <a:r>
              <a:t>• Instead of hardcoding logic, ML models find patterns</a:t>
            </a:r>
          </a:p>
          <a:p>
            <a:r>
              <a:t>• Examples: Recommendation systems, self-driving cars, fraud detection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Supervised Learning (Labeled Data)</a:t>
            </a:r>
          </a:p>
          <a:p>
            <a:r>
              <a:t>• Unsupervised Learning (Finding Patterns)</a:t>
            </a:r>
          </a:p>
          <a:p>
            <a:r>
              <a:t>• Reinforcement Learning (Learning from Rewards)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Supervised Learning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Predicting house prices based on features (size, location, etc.)</a:t>
            </a:r>
          </a:p>
          <a:p>
            <a:r>
              <a:t>• Model learns from past sales data to make predictions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Unsupervised Learning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Clustering customers based on purchase behavior</a:t>
            </a:r>
          </a:p>
          <a:p>
            <a:r>
              <a:t>• No predefined categories; model groups similar customers together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Reinforcement Learning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Training a trading algorithm to maximize profits</a:t>
            </a:r>
          </a:p>
          <a:p>
            <a:r>
              <a:t>• Learns from past trades and optimizes decisions over 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Data in 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Features: Input variables (e.g., age, salary, transaction history)</a:t>
            </a:r>
          </a:p>
          <a:p>
            <a:r>
              <a:t>• Labels: The outcome we predict (e.g., will a customer default on a loan?)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