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4" r:id="rId4"/>
    <p:sldId id="269" r:id="rId5"/>
    <p:sldId id="279" r:id="rId6"/>
    <p:sldId id="290" r:id="rId7"/>
    <p:sldId id="292" r:id="rId8"/>
    <p:sldId id="295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11/03/2019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‹Nº›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11/03/2019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‹Nº›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Aldo Montes</cp:lastModifiedBy>
  <cp:revision>2</cp:revision>
  <dcterms:created xsi:type="dcterms:W3CDTF">2019-03-11T13:38:43Z</dcterms:created>
  <dcterms:modified xsi:type="dcterms:W3CDTF">2019-03-12T03:45:16Z</dcterms:modified>
  <cp:category/>
</cp:coreProperties>
</file>