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0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32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8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0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7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D7A238-5FB4-4B81-95E8-94BC304A3E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7132-3AAB-4DFA-9909-EFA30E0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7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0A9A-69C3-45D2-A12D-A30D6498D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448"/>
            <a:ext cx="9144000" cy="406510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7200" dirty="0">
                <a:solidFill>
                  <a:srgbClr val="92D050"/>
                </a:solidFill>
                <a:latin typeface="Bookman Old Style" panose="02050604050505020204" pitchFamily="18" charset="0"/>
              </a:rPr>
              <a:t>ATLIQ </a:t>
            </a:r>
            <a:br>
              <a:rPr lang="en-US" sz="7200" dirty="0">
                <a:solidFill>
                  <a:srgbClr val="92D050"/>
                </a:solidFill>
                <a:latin typeface="Bookman Old Style" panose="02050604050505020204" pitchFamily="18" charset="0"/>
              </a:rPr>
            </a:br>
            <a:r>
              <a:rPr lang="en-US" sz="7200" dirty="0">
                <a:solidFill>
                  <a:srgbClr val="92D050"/>
                </a:solidFill>
                <a:latin typeface="Bookman Old Style" panose="02050604050505020204" pitchFamily="18" charset="0"/>
              </a:rPr>
              <a:t>SALES ANALYSIS </a:t>
            </a:r>
            <a:r>
              <a:rPr lang="en-US" sz="7200" dirty="0">
                <a:solidFill>
                  <a:schemeClr val="tx1">
                    <a:lumMod val="75000"/>
                  </a:schemeClr>
                </a:solidFill>
                <a:latin typeface="Bookman Old Style" panose="02050604050505020204" pitchFamily="18" charset="0"/>
              </a:rPr>
              <a:t>USING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br>
              <a:rPr lang="en-US" sz="7200" dirty="0">
                <a:latin typeface="Bookman Old Style" panose="02050604050505020204" pitchFamily="18" charset="0"/>
              </a:rPr>
            </a:br>
            <a:r>
              <a:rPr lang="en-US" sz="7200" dirty="0">
                <a:solidFill>
                  <a:srgbClr val="92D050"/>
                </a:solidFill>
                <a:latin typeface="Bookman Old Style" panose="02050604050505020204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99850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53F5C5-4EBE-45A8-B2CA-6FD755BD9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28009" r="76592" b="13218"/>
          <a:stretch/>
        </p:blipFill>
        <p:spPr>
          <a:xfrm>
            <a:off x="636103" y="1325216"/>
            <a:ext cx="2014330" cy="5241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7469BC-6D00-41E0-B32B-31DAC916F91E}"/>
              </a:ext>
            </a:extLst>
          </p:cNvPr>
          <p:cNvSpPr txBox="1"/>
          <p:nvPr/>
        </p:nvSpPr>
        <p:spPr>
          <a:xfrm>
            <a:off x="2690191" y="399727"/>
            <a:ext cx="681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Bookman Old Style" panose="02050604050505020204" pitchFamily="18" charset="0"/>
              </a:rPr>
              <a:t>Revenue Contribution Percentage by Market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EF08C-7677-4810-BCCB-5C14077C14E5}"/>
              </a:ext>
            </a:extLst>
          </p:cNvPr>
          <p:cNvSpPr txBox="1"/>
          <p:nvPr/>
        </p:nvSpPr>
        <p:spPr>
          <a:xfrm>
            <a:off x="3551583" y="2305878"/>
            <a:ext cx="7050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Delhi has the highest revenue contribution at 54.66%, followed by Mumbai at 14.19% and Ahmedabad at 12.66%. 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Other markets have significantly lower contribution.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Marketing should focus on the markets which are contributing less.</a:t>
            </a:r>
          </a:p>
        </p:txBody>
      </p:sp>
    </p:spTree>
    <p:extLst>
      <p:ext uri="{BB962C8B-B14F-4D97-AF65-F5344CB8AC3E}">
        <p14:creationId xmlns:p14="http://schemas.microsoft.com/office/powerpoint/2010/main" val="338373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2F6DE-D1FA-4DE9-93E7-1212F9902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9" t="27871" r="64596" b="13219"/>
          <a:stretch/>
        </p:blipFill>
        <p:spPr>
          <a:xfrm>
            <a:off x="576469" y="1523999"/>
            <a:ext cx="2027583" cy="5022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E12310-72D5-4B71-971C-D2C1EA7FC04A}"/>
              </a:ext>
            </a:extLst>
          </p:cNvPr>
          <p:cNvSpPr txBox="1"/>
          <p:nvPr/>
        </p:nvSpPr>
        <p:spPr>
          <a:xfrm>
            <a:off x="3929269" y="365515"/>
            <a:ext cx="433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Bookman Old Style" panose="02050604050505020204" pitchFamily="18" charset="0"/>
              </a:rPr>
              <a:t>Profit Percentage by Market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9764F-104E-4B01-8A07-A50CF8413F68}"/>
              </a:ext>
            </a:extLst>
          </p:cNvPr>
          <p:cNvSpPr txBox="1"/>
          <p:nvPr/>
        </p:nvSpPr>
        <p:spPr>
          <a:xfrm>
            <a:off x="3551583" y="2142460"/>
            <a:ext cx="70501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Bhubaneswar leads in profit percentage at 10.48%, with Hyderabad and Chennai contributing 6.71% and 6.34% respectively.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Other markets contribute less significantly.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Interestingly maximum revenue is contributed by Delhi but maximum profit is generated by Bhubaneswar.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should try to increase the revenue contribution of Bhubaneswar, Hyderabad, Chennai, etc.</a:t>
            </a:r>
          </a:p>
        </p:txBody>
      </p:sp>
    </p:spTree>
    <p:extLst>
      <p:ext uri="{BB962C8B-B14F-4D97-AF65-F5344CB8AC3E}">
        <p14:creationId xmlns:p14="http://schemas.microsoft.com/office/powerpoint/2010/main" val="131853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A6432E-6ED5-4946-8033-0E556EB2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3" t="28009" r="52995" b="13218"/>
          <a:stretch/>
        </p:blipFill>
        <p:spPr>
          <a:xfrm>
            <a:off x="583096" y="1311964"/>
            <a:ext cx="1934817" cy="5280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415D5B-9DE1-4199-B51D-B38C648523DE}"/>
              </a:ext>
            </a:extLst>
          </p:cNvPr>
          <p:cNvSpPr txBox="1"/>
          <p:nvPr/>
        </p:nvSpPr>
        <p:spPr>
          <a:xfrm>
            <a:off x="2690191" y="399727"/>
            <a:ext cx="681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Bookman Old Style" panose="02050604050505020204" pitchFamily="18" charset="0"/>
              </a:rPr>
              <a:t>Profit Contribution Percentage by Market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2EA99-1D8E-49F2-B54B-30BBEE31A4A7}"/>
              </a:ext>
            </a:extLst>
          </p:cNvPr>
          <p:cNvSpPr txBox="1"/>
          <p:nvPr/>
        </p:nvSpPr>
        <p:spPr>
          <a:xfrm>
            <a:off x="3313043" y="2521298"/>
            <a:ext cx="7050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Despite revenue contribution of Delhi is more but Mumbai contributes more profit.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Mumbai and Delhi are the major contributors to profit at 23.89% and 22.13% respectively, followed by Ahmedabad at 19.06%.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Other markets have a similar share in profit contribution.</a:t>
            </a:r>
          </a:p>
        </p:txBody>
      </p:sp>
    </p:spTree>
    <p:extLst>
      <p:ext uri="{BB962C8B-B14F-4D97-AF65-F5344CB8AC3E}">
        <p14:creationId xmlns:p14="http://schemas.microsoft.com/office/powerpoint/2010/main" val="300424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9217B9-EBFE-4C88-87C9-12D8C4F72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6" t="23471" r="15978" b="45595"/>
          <a:stretch/>
        </p:blipFill>
        <p:spPr>
          <a:xfrm>
            <a:off x="3047784" y="1149626"/>
            <a:ext cx="6096432" cy="2981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5A04F-44A3-49C3-B134-01FDD203FFFA}"/>
              </a:ext>
            </a:extLst>
          </p:cNvPr>
          <p:cNvSpPr txBox="1"/>
          <p:nvPr/>
        </p:nvSpPr>
        <p:spPr>
          <a:xfrm>
            <a:off x="3498574" y="359971"/>
            <a:ext cx="519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Bookman Old Style" panose="02050604050505020204" pitchFamily="18" charset="0"/>
              </a:rPr>
              <a:t>Revenue vs Sum of Sales 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D466A-0B16-4B9D-B40A-A3CCCB3EF591}"/>
              </a:ext>
            </a:extLst>
          </p:cNvPr>
          <p:cNvSpPr txBox="1"/>
          <p:nvPr/>
        </p:nvSpPr>
        <p:spPr>
          <a:xfrm>
            <a:off x="1736034" y="4719936"/>
            <a:ext cx="8693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The revenue peaked in February 2020 and has been gradually decreasing  since then, with a noticeable drop in June 2020.</a:t>
            </a:r>
          </a:p>
        </p:txBody>
      </p:sp>
    </p:spTree>
    <p:extLst>
      <p:ext uri="{BB962C8B-B14F-4D97-AF65-F5344CB8AC3E}">
        <p14:creationId xmlns:p14="http://schemas.microsoft.com/office/powerpoint/2010/main" val="12516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2DD7EF-144B-40FD-8ABB-B9B9E15BD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6" t="53855" r="21900" b="13218"/>
          <a:stretch/>
        </p:blipFill>
        <p:spPr>
          <a:xfrm>
            <a:off x="3544956" y="1093304"/>
            <a:ext cx="5102087" cy="31738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9B5C46-89AB-45CA-AAC8-F2049378DA46}"/>
              </a:ext>
            </a:extLst>
          </p:cNvPr>
          <p:cNvSpPr txBox="1"/>
          <p:nvPr/>
        </p:nvSpPr>
        <p:spPr>
          <a:xfrm>
            <a:off x="1789044" y="4757530"/>
            <a:ext cx="836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Excel Stores has the highest profit contribution at 12.54%, followed by Surge Stores at 11.95%, despite Electricalsara Stores Revenue contribution is highest at 46.15% but Profit contribution is less compared to Excel Stores and Surge Stores.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F149C-562A-4338-AAC6-75569ED17E4E}"/>
              </a:ext>
            </a:extLst>
          </p:cNvPr>
          <p:cNvSpPr txBox="1"/>
          <p:nvPr/>
        </p:nvSpPr>
        <p:spPr>
          <a:xfrm>
            <a:off x="3544956" y="313587"/>
            <a:ext cx="519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Bookman Old Style" panose="02050604050505020204" pitchFamily="18" charset="0"/>
              </a:rPr>
              <a:t>Customer and their Contribution</a:t>
            </a:r>
          </a:p>
        </p:txBody>
      </p:sp>
    </p:spTree>
    <p:extLst>
      <p:ext uri="{BB962C8B-B14F-4D97-AF65-F5344CB8AC3E}">
        <p14:creationId xmlns:p14="http://schemas.microsoft.com/office/powerpoint/2010/main" val="1212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C82BD8-00CB-41C4-9898-12AD82A13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t="15636" r="15978" b="13218"/>
          <a:stretch/>
        </p:blipFill>
        <p:spPr>
          <a:xfrm>
            <a:off x="0" y="0"/>
            <a:ext cx="12192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2730</TotalTime>
  <Words>236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Century Gothic</vt:lpstr>
      <vt:lpstr>Wingdings 3</vt:lpstr>
      <vt:lpstr>Ion</vt:lpstr>
      <vt:lpstr>ATLIQ  SALES ANALYSIS USING 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 SALES ANALYSIS USING  POWER BI</dc:title>
  <dc:creator>Muslim .</dc:creator>
  <cp:lastModifiedBy>Muslim .</cp:lastModifiedBy>
  <cp:revision>6</cp:revision>
  <dcterms:created xsi:type="dcterms:W3CDTF">2024-07-29T12:34:39Z</dcterms:created>
  <dcterms:modified xsi:type="dcterms:W3CDTF">2024-07-31T10:04:42Z</dcterms:modified>
</cp:coreProperties>
</file>