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3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54" autoAdjust="0"/>
  </p:normalViewPr>
  <p:slideViewPr>
    <p:cSldViewPr snapToGrid="0">
      <p:cViewPr varScale="1">
        <p:scale>
          <a:sx n="109" d="100"/>
          <a:sy n="109" d="100"/>
        </p:scale>
        <p:origin x="672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6T15:01:13.142" idx="2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EA605-A053-40E0-A5D0-2F14B22486D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8D746-3CFC-4BB4-8BDF-9DFD21066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98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A9CC54-1CE8-429B-8CB3-622263DA2D8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B25D9E-A6A6-4526-96CC-5FF9C2512F9F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669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CC54-1CE8-429B-8CB3-622263DA2D8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D9E-A6A6-4526-96CC-5FF9C2512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4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CC54-1CE8-429B-8CB3-622263DA2D8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D9E-A6A6-4526-96CC-5FF9C2512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51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CC54-1CE8-429B-8CB3-622263DA2D8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D9E-A6A6-4526-96CC-5FF9C2512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74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A9CC54-1CE8-429B-8CB3-622263DA2D8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B25D9E-A6A6-4526-96CC-5FF9C2512F9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7118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CC54-1CE8-429B-8CB3-622263DA2D8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D9E-A6A6-4526-96CC-5FF9C2512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97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CC54-1CE8-429B-8CB3-622263DA2D8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D9E-A6A6-4526-96CC-5FF9C2512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533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CC54-1CE8-429B-8CB3-622263DA2D8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D9E-A6A6-4526-96CC-5FF9C2512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47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CC54-1CE8-429B-8CB3-622263DA2D8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D9E-A6A6-4526-96CC-5FF9C2512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25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5A9CC54-1CE8-429B-8CB3-622263DA2D8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2B25D9E-A6A6-4526-96CC-5FF9C2512F9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8927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5A9CC54-1CE8-429B-8CB3-622263DA2D8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2B25D9E-A6A6-4526-96CC-5FF9C2512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22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A9CC54-1CE8-429B-8CB3-622263DA2D8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B25D9E-A6A6-4526-96CC-5FF9C2512F9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942A8-1411-41DB-9C6C-A865F636B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7337"/>
            <a:ext cx="9144000" cy="1655763"/>
          </a:xfrm>
        </p:spPr>
        <p:txBody>
          <a:bodyPr/>
          <a:lstStyle/>
          <a:p>
            <a:r>
              <a:rPr lang="en-US" dirty="0" err="1"/>
              <a:t>sharecars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7AE180-2668-48B0-86B4-400722634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0693"/>
            <a:ext cx="9144000" cy="896817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Выполнил:</a:t>
            </a:r>
          </a:p>
          <a:p>
            <a:pPr algn="l"/>
            <a:r>
              <a:rPr lang="ru-RU" dirty="0" err="1"/>
              <a:t>Килеев</a:t>
            </a:r>
            <a:r>
              <a:rPr lang="ru-RU" dirty="0"/>
              <a:t> Матвей и </a:t>
            </a:r>
            <a:r>
              <a:rPr lang="ru-RU" dirty="0" err="1"/>
              <a:t>Адзинов</a:t>
            </a:r>
            <a:r>
              <a:rPr lang="ru-RU" dirty="0"/>
              <a:t> Мусса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24ED7C9D-2154-45D6-B58A-5A0A64220378}"/>
              </a:ext>
            </a:extLst>
          </p:cNvPr>
          <p:cNvSpPr txBox="1">
            <a:spLocks/>
          </p:cNvSpPr>
          <p:nvPr/>
        </p:nvSpPr>
        <p:spPr>
          <a:xfrm>
            <a:off x="1524000" y="1047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FEDB0DAE-B9F6-478C-8906-7C09968A0D93}"/>
              </a:ext>
            </a:extLst>
          </p:cNvPr>
          <p:cNvSpPr txBox="1">
            <a:spLocks/>
          </p:cNvSpPr>
          <p:nvPr/>
        </p:nvSpPr>
        <p:spPr>
          <a:xfrm>
            <a:off x="1524000" y="15160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E2688EEF-E40B-43F8-B0DE-95A0F269D5D5}"/>
              </a:ext>
            </a:extLst>
          </p:cNvPr>
          <p:cNvSpPr txBox="1">
            <a:spLocks/>
          </p:cNvSpPr>
          <p:nvPr/>
        </p:nvSpPr>
        <p:spPr>
          <a:xfrm>
            <a:off x="1524000" y="678410"/>
            <a:ext cx="9144000" cy="63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B862AA18-B044-43E6-B5EF-7C07972C4F57}"/>
              </a:ext>
            </a:extLst>
          </p:cNvPr>
          <p:cNvSpPr txBox="1">
            <a:spLocks/>
          </p:cNvSpPr>
          <p:nvPr/>
        </p:nvSpPr>
        <p:spPr>
          <a:xfrm>
            <a:off x="1524000" y="4818185"/>
            <a:ext cx="9144000" cy="896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Руководитель:</a:t>
            </a:r>
          </a:p>
          <a:p>
            <a:pPr algn="l"/>
            <a:r>
              <a:rPr lang="ru-RU" dirty="0" err="1"/>
              <a:t>Шунаев</a:t>
            </a:r>
            <a:r>
              <a:rPr lang="ru-RU" dirty="0"/>
              <a:t> Никита </a:t>
            </a:r>
            <a:r>
              <a:rPr lang="ru-RU" dirty="0" err="1"/>
              <a:t>Алекснадрович</a:t>
            </a:r>
            <a:endParaRPr lang="ru-RU" dirty="0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86F13B7C-0F22-421D-9899-B245E64A9B16}"/>
              </a:ext>
            </a:extLst>
          </p:cNvPr>
          <p:cNvSpPr txBox="1">
            <a:spLocks/>
          </p:cNvSpPr>
          <p:nvPr/>
        </p:nvSpPr>
        <p:spPr>
          <a:xfrm>
            <a:off x="1524000" y="5961183"/>
            <a:ext cx="9144000" cy="896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Новый Уренгой, 202</a:t>
            </a:r>
            <a:r>
              <a:rPr lang="en-US" sz="2000" dirty="0"/>
              <a:t>4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67717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curtains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B5FDF-070E-4FDA-9CA6-308E277F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A573A-15E0-404C-BE72-F0C4236E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1959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Наше приложение будет иметь ряд полезных функций. Во-первых, пользователь сможет выбрать автомобиль из доступного ассортимента прокатных компаний, указав параметры, такие как марка, модель, год выпуска и стоимость аренды. Это позволит быстро найти подходящий вариант и сэкономить время на поиск.</a:t>
            </a:r>
          </a:p>
          <a:p>
            <a:r>
              <a:rPr lang="ru-RU" dirty="0"/>
              <a:t>Во-вторых, приложение будет предоставлять информацию о доступности автомобилей в различных городах что поможет пользователю выбрать наиболее удобное место для получения и сдачи машины.</a:t>
            </a:r>
          </a:p>
          <a:p>
            <a:r>
              <a:rPr lang="ru-RU" dirty="0"/>
              <a:t>Кроме того, приложение будет предоставлять возможность пользователю оценить и оставить отзывы о машинах и услугах прокатной компании. Это поможет другим пользователям сделать правильный выбор и повысит качество обслуживания компаний.</a:t>
            </a:r>
          </a:p>
          <a:p>
            <a:r>
              <a:rPr lang="ru-RU" dirty="0"/>
              <a:t>Таким образом, приложение для бронирования машин - это решение, которое сделает процесс аренды автомобилей более простым, удобным и эффективным.</a:t>
            </a:r>
          </a:p>
        </p:txBody>
      </p:sp>
    </p:spTree>
    <p:extLst>
      <p:ext uri="{BB962C8B-B14F-4D97-AF65-F5344CB8AC3E}">
        <p14:creationId xmlns:p14="http://schemas.microsoft.com/office/powerpoint/2010/main" val="17314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81107-B5A5-49B4-8F4A-B2370903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E5BC215-0BB4-4ACC-A761-87E9DA4F20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184731" y="6858000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1362" y="2699238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Мы использовали библиотеки такие как:</a:t>
            </a:r>
          </a:p>
          <a:p>
            <a:pPr marL="342900" indent="-342900">
              <a:buAutoNum type="arabicParenR"/>
            </a:pPr>
            <a:r>
              <a:rPr lang="en-US" dirty="0" smtClean="0"/>
              <a:t>Flask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Sqlalchemy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Flask-wtf</a:t>
            </a:r>
          </a:p>
          <a:p>
            <a:pPr marL="342900" indent="-342900">
              <a:buAutoNum type="arabicParenR"/>
            </a:pPr>
            <a:r>
              <a:rPr lang="en-US" smtClean="0"/>
              <a:t>Flask-login</a:t>
            </a:r>
            <a:endParaRPr lang="en-US" dirty="0" smtClean="0"/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61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81107-B5A5-49B4-8F4A-B2370903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6969455" cy="1492132"/>
          </a:xfrm>
        </p:spPr>
        <p:txBody>
          <a:bodyPr>
            <a:normAutofit/>
          </a:bodyPr>
          <a:lstStyle/>
          <a:p>
            <a:r>
              <a:rPr lang="ru-RU" sz="4800" dirty="0"/>
              <a:t>Техническое задание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3A02CD-EA26-49F2-BA2F-81ACDC6B2F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8023" y="2245762"/>
            <a:ext cx="4304779" cy="45243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'/reg'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methods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'GET'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'POST'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reqister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RegisterForm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form.validate_on_submit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checkbox_value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request.form.get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checkbox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checkbox_value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!=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checked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'register.html'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title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'Регистрация'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"Примите политику конфиденциальности"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form.password.data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!=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form.password_again.data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'register.html'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title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'Регистрация'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"Пароли не совпадают"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db_sess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db_session.create_session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db_sess.query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(User).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filter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User.email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form.email.data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first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User(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form.name.data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email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form.email.data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about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form.about.data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user.set_password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form.password.data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db_sess.add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db_sess.commit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'register.html'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title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'Регистрация'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8422796-70C5-4B66-97F2-9C25C1710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374" y="80386"/>
            <a:ext cx="3965224" cy="240065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add_news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NewsForm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form.validate_on_submit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db_sess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db_session.create_session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News()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news.title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form.title.data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news.content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form.content.data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news.is_private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form.is_private.data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current_user.news.append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db_sess.merge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current_user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db_sess.commit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blog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'news.html'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title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'Добавление отзыва'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2953071-9CCB-4607-9743-6CE219E85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902" y="2783042"/>
            <a:ext cx="6467556" cy="206210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year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YearForm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form.validate_on_submit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form.year.data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'year.html'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title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'Автомобили с фильтром год'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'Выберите год'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db_sess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db_session.create_session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db_sess.query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filter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Cars.year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form.year.data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db_sess.query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filter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Cars.year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form.year.data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'cars.html'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cars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title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'Автомобили с фильтром год'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'year.html'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title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'Автомобили с фильтром год'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57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B857F-5FB9-41A8-A1D4-AA8CB4E1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51182"/>
            <a:ext cx="10178322" cy="1492132"/>
          </a:xfrm>
        </p:spPr>
        <p:txBody>
          <a:bodyPr/>
          <a:lstStyle/>
          <a:p>
            <a:r>
              <a:rPr lang="ru-RU" dirty="0"/>
              <a:t>Технические задание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F529BE-2111-4268-83F5-DB027F2E9D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5432" y="1432317"/>
            <a:ext cx="4635775" cy="236988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'/login'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methods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'GET'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'POST'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LoginForm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form.validate_on_submit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db_sess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db_session.create_session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db_sess.query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(User).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filter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User.email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form.email.data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first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user.check_password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form.password.data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login_user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remember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form.remember_me.data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'login_2.html'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"Неправильный логин или пароль"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'login_2.html'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title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'Авторизация'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D0AF1A-72F6-419F-A298-5CD3BA970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3349" y="251182"/>
            <a:ext cx="3545303" cy="209288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'/news_delete/&lt;int:id&gt;'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methods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'GET'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'POST'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news_delete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db_sess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db_session.create_session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db_sess.query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(News).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filter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(News.id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News.user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current_user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          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first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news: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db_sess.delete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db_sess.commit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404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B64E4D3-DFAF-41AF-97CE-DEDCB47D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839" y="5114687"/>
            <a:ext cx="4347411" cy="70788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EditForm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FlaskForm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'Номер карты'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validators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DataRequired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()])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cvc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PasswordField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"CVC"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submit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SubmitField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'Применить'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5197623-FE82-482B-998F-4BEA55EA9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188" y="2750679"/>
            <a:ext cx="4748464" cy="352651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flask_wtf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FlaskForm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wtforms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IntegerField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SubmitField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SelectField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YearForm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FlaskForm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year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IntegerField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'Год'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submit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SubmitField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'Применить'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BrandForm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FlaskForm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brand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'Марка автомобиля'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submit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SubmitField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'Применить'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PriceForm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FlaskForm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min_price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IntegerField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'Минимальная цена'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max_price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IntegerField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'Максимальная цена'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submit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SubmitField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'Применить'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WheelForm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FlaskForm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wheel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SelectField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'Расположение руля'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choices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'Правый'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'Левый'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submit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SubmitField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'Применить'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CityForm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FlaskForm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city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SelectField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'Выберите город'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choices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'Екатеринбург'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'Новый Уренгой'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submit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SubmitField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'Применить'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7423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424</TotalTime>
  <Words>210</Words>
  <Application>Microsoft Office PowerPoint</Application>
  <PresentationFormat>Широкоэкранный</PresentationFormat>
  <Paragraphs>26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Corbel</vt:lpstr>
      <vt:lpstr>Gill Sans MT</vt:lpstr>
      <vt:lpstr>Impact</vt:lpstr>
      <vt:lpstr>JetBrains Mono</vt:lpstr>
      <vt:lpstr>Эмблема</vt:lpstr>
      <vt:lpstr>sharecars</vt:lpstr>
      <vt:lpstr>Цели и задачи</vt:lpstr>
      <vt:lpstr>Используемые библиотеки</vt:lpstr>
      <vt:lpstr>Техническое задание</vt:lpstr>
      <vt:lpstr>Технические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ovzamyatina@dnevnik.ru</dc:creator>
  <cp:lastModifiedBy>user</cp:lastModifiedBy>
  <cp:revision>28</cp:revision>
  <dcterms:created xsi:type="dcterms:W3CDTF">2021-10-21T10:39:44Z</dcterms:created>
  <dcterms:modified xsi:type="dcterms:W3CDTF">2024-04-26T10:32:49Z</dcterms:modified>
</cp:coreProperties>
</file>