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0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135A-3289-4F7F-A4FA-A96EA2E316E2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96-709C-4C26-A589-C4E34D8C5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greesymbol.net/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8852-A4B7-48F9-A459-F91DC5E1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Individual app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CB290-75F8-49C7-AA49-FA222685729C}"/>
              </a:ext>
            </a:extLst>
          </p:cNvPr>
          <p:cNvSpPr txBox="1"/>
          <p:nvPr/>
        </p:nvSpPr>
        <p:spPr>
          <a:xfrm>
            <a:off x="0" y="64886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1741124</a:t>
            </a:r>
          </a:p>
        </p:txBody>
      </p:sp>
    </p:spTree>
    <p:extLst>
      <p:ext uri="{BB962C8B-B14F-4D97-AF65-F5344CB8AC3E}">
        <p14:creationId xmlns:p14="http://schemas.microsoft.com/office/powerpoint/2010/main" val="18855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EE8E27-2868-4B4D-877E-D894FF8BB8D6}"/>
              </a:ext>
            </a:extLst>
          </p:cNvPr>
          <p:cNvSpPr txBox="1"/>
          <p:nvPr/>
        </p:nvSpPr>
        <p:spPr>
          <a:xfrm>
            <a:off x="331694" y="224118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20C06-00E3-4787-9485-667D63353BC2}"/>
              </a:ext>
            </a:extLst>
          </p:cNvPr>
          <p:cNvSpPr txBox="1"/>
          <p:nvPr/>
        </p:nvSpPr>
        <p:spPr>
          <a:xfrm>
            <a:off x="331694" y="4132729"/>
            <a:ext cx="260873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Users will need to sign up in-order to use the app, it is a very simple signing up system which requires a user name, email address and a password.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FE5FF-91E8-4EDB-85BB-0C051594B35E}"/>
              </a:ext>
            </a:extLst>
          </p:cNvPr>
          <p:cNvSpPr txBox="1"/>
          <p:nvPr/>
        </p:nvSpPr>
        <p:spPr>
          <a:xfrm>
            <a:off x="3249705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5B748-CD1A-46BD-BA6E-8AE0E082C6E9}"/>
              </a:ext>
            </a:extLst>
          </p:cNvPr>
          <p:cNvSpPr txBox="1"/>
          <p:nvPr/>
        </p:nvSpPr>
        <p:spPr>
          <a:xfrm>
            <a:off x="3245224" y="4132729"/>
            <a:ext cx="26087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idea of this weather app is for it to be interactive,  fun and educational whilst showing the weather forecast for age groups 6-12.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CC3DC-3794-491C-965C-ED4BAA84B17B}"/>
              </a:ext>
            </a:extLst>
          </p:cNvPr>
          <p:cNvSpPr txBox="1"/>
          <p:nvPr/>
        </p:nvSpPr>
        <p:spPr>
          <a:xfrm>
            <a:off x="6156849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4535F-76A6-41DE-9394-2A5D604BFE4E}"/>
              </a:ext>
            </a:extLst>
          </p:cNvPr>
          <p:cNvSpPr txBox="1"/>
          <p:nvPr/>
        </p:nvSpPr>
        <p:spPr>
          <a:xfrm>
            <a:off x="6158754" y="4132729"/>
            <a:ext cx="260873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 The profile page will consist of a list of achievements which can be obtained from the games and facts section. There is also an option to upload a profile picture but there will also be built in pictures that are related to the weather that can be used as a profile picture. There is also an option to log out.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FF5DF2-57A8-4EB9-8832-D2A4731BB5D2}"/>
              </a:ext>
            </a:extLst>
          </p:cNvPr>
          <p:cNvSpPr/>
          <p:nvPr/>
        </p:nvSpPr>
        <p:spPr>
          <a:xfrm>
            <a:off x="331694" y="188259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8459D-C7A7-4E98-A98B-0EBA3D359887}"/>
              </a:ext>
            </a:extLst>
          </p:cNvPr>
          <p:cNvSpPr txBox="1"/>
          <p:nvPr/>
        </p:nvSpPr>
        <p:spPr>
          <a:xfrm>
            <a:off x="950259" y="896472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User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35C83-29F4-46AA-986A-A8AAD4C8F6BC}"/>
              </a:ext>
            </a:extLst>
          </p:cNvPr>
          <p:cNvSpPr txBox="1"/>
          <p:nvPr/>
        </p:nvSpPr>
        <p:spPr>
          <a:xfrm>
            <a:off x="753035" y="1141496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Weather-2013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78E18-1F41-478E-92CC-21C85B663F95}"/>
              </a:ext>
            </a:extLst>
          </p:cNvPr>
          <p:cNvSpPr txBox="1"/>
          <p:nvPr/>
        </p:nvSpPr>
        <p:spPr>
          <a:xfrm>
            <a:off x="968188" y="1662906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Email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B765B-13FD-4CF8-837F-9964285813E4}"/>
              </a:ext>
            </a:extLst>
          </p:cNvPr>
          <p:cNvSpPr txBox="1"/>
          <p:nvPr/>
        </p:nvSpPr>
        <p:spPr>
          <a:xfrm>
            <a:off x="753034" y="1925858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Weather-2013@gmail.com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0D238-68C6-4FDA-859C-22598C0CE429}"/>
              </a:ext>
            </a:extLst>
          </p:cNvPr>
          <p:cNvSpPr txBox="1"/>
          <p:nvPr/>
        </p:nvSpPr>
        <p:spPr>
          <a:xfrm>
            <a:off x="968188" y="2447268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59979-007C-44E7-AA1F-30B6DA3E99A1}"/>
              </a:ext>
            </a:extLst>
          </p:cNvPr>
          <p:cNvSpPr txBox="1"/>
          <p:nvPr/>
        </p:nvSpPr>
        <p:spPr>
          <a:xfrm>
            <a:off x="753034" y="2710220"/>
            <a:ext cx="183776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mic Sans MS" panose="030F0702030302020204" pitchFamily="66" charset="0"/>
              </a:rPr>
              <a:t>***********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877603-288F-4E4E-98C4-845D2FD44FA0}"/>
              </a:ext>
            </a:extLst>
          </p:cNvPr>
          <p:cNvSpPr/>
          <p:nvPr/>
        </p:nvSpPr>
        <p:spPr>
          <a:xfrm>
            <a:off x="1053352" y="3502194"/>
            <a:ext cx="1237130" cy="2539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Comic Sans MS" panose="030F0702030302020204" pitchFamily="66" charset="0"/>
              </a:rPr>
              <a:t>FINISH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87EE41-6967-4FCC-86B6-63CEFF6B5E8C}"/>
              </a:ext>
            </a:extLst>
          </p:cNvPr>
          <p:cNvSpPr/>
          <p:nvPr/>
        </p:nvSpPr>
        <p:spPr>
          <a:xfrm>
            <a:off x="3255384" y="188259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The Hub</a:t>
            </a:r>
          </a:p>
        </p:txBody>
      </p:sp>
      <p:pic>
        <p:nvPicPr>
          <p:cNvPr id="1026" name="Picture 2" descr="Image result for user app button">
            <a:extLst>
              <a:ext uri="{FF2B5EF4-FFF2-40B4-BE49-F238E27FC236}">
                <a16:creationId xmlns:a16="http://schemas.microsoft.com/office/drawing/2014/main" id="{F463FB49-5FA8-4340-B048-746120EE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6" y="206188"/>
            <a:ext cx="385482" cy="3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B9120E-2315-4ACE-A874-2378036FB15B}"/>
              </a:ext>
            </a:extLst>
          </p:cNvPr>
          <p:cNvSpPr/>
          <p:nvPr/>
        </p:nvSpPr>
        <p:spPr>
          <a:xfrm>
            <a:off x="3352800" y="963654"/>
            <a:ext cx="1174376" cy="60959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29A29-F3B1-44C6-9DF1-A12BB8DBD485}"/>
              </a:ext>
            </a:extLst>
          </p:cNvPr>
          <p:cNvSpPr/>
          <p:nvPr/>
        </p:nvSpPr>
        <p:spPr>
          <a:xfrm>
            <a:off x="4572000" y="963654"/>
            <a:ext cx="1174376" cy="6095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957C1-9594-42B8-BE72-35A655A96DDD}"/>
              </a:ext>
            </a:extLst>
          </p:cNvPr>
          <p:cNvSpPr/>
          <p:nvPr/>
        </p:nvSpPr>
        <p:spPr>
          <a:xfrm>
            <a:off x="3352800" y="1621058"/>
            <a:ext cx="1174376" cy="60959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 Go!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A16DC-8B34-4E85-BBFD-05201D1ADB06}"/>
              </a:ext>
            </a:extLst>
          </p:cNvPr>
          <p:cNvSpPr/>
          <p:nvPr/>
        </p:nvSpPr>
        <p:spPr>
          <a:xfrm>
            <a:off x="3352798" y="2280967"/>
            <a:ext cx="2393577" cy="6095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weather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FC65C-9470-4A78-A8E1-B906BE1E51B4}"/>
              </a:ext>
            </a:extLst>
          </p:cNvPr>
          <p:cNvSpPr/>
          <p:nvPr/>
        </p:nvSpPr>
        <p:spPr>
          <a:xfrm>
            <a:off x="4572000" y="1619504"/>
            <a:ext cx="1174376" cy="60959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 quiz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F87AB3-4C6A-48B0-B0FE-37F539C10D08}"/>
              </a:ext>
            </a:extLst>
          </p:cNvPr>
          <p:cNvSpPr/>
          <p:nvPr/>
        </p:nvSpPr>
        <p:spPr>
          <a:xfrm>
            <a:off x="6154272" y="206188"/>
            <a:ext cx="2608730" cy="385482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mic Sans MS" panose="030F0702030302020204" pitchFamily="66" charset="0"/>
              </a:rPr>
              <a:t>Profile Page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37BB291-D5DB-4E9D-A6E6-2E2008C8F77C}"/>
              </a:ext>
            </a:extLst>
          </p:cNvPr>
          <p:cNvSpPr/>
          <p:nvPr/>
        </p:nvSpPr>
        <p:spPr>
          <a:xfrm rot="10800000">
            <a:off x="6266328" y="327209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35DBE2-1C39-4A0A-A2CE-49E61CBBCF8A}"/>
              </a:ext>
            </a:extLst>
          </p:cNvPr>
          <p:cNvSpPr/>
          <p:nvPr/>
        </p:nvSpPr>
        <p:spPr>
          <a:xfrm>
            <a:off x="6853518" y="3502194"/>
            <a:ext cx="1237130" cy="2539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Comic Sans MS" panose="030F0702030302020204" pitchFamily="66" charset="0"/>
              </a:rPr>
              <a:t>LOG OUT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859069-4827-4320-86D6-751961D04FD8}"/>
              </a:ext>
            </a:extLst>
          </p:cNvPr>
          <p:cNvSpPr/>
          <p:nvPr/>
        </p:nvSpPr>
        <p:spPr>
          <a:xfrm>
            <a:off x="3245223" y="4914765"/>
            <a:ext cx="260872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prstClr val="black"/>
                </a:solidFill>
              </a:rPr>
              <a:t>On the top right you can click the icon to go to your profile page.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BDD915B-9BFE-4729-8F7A-34D0C7367950}"/>
              </a:ext>
            </a:extLst>
          </p:cNvPr>
          <p:cNvCxnSpPr>
            <a:stCxn id="28" idx="3"/>
            <a:endCxn id="1026" idx="3"/>
          </p:cNvCxnSpPr>
          <p:nvPr/>
        </p:nvCxnSpPr>
        <p:spPr>
          <a:xfrm flipH="1" flipV="1">
            <a:off x="5840508" y="398929"/>
            <a:ext cx="13444" cy="4723585"/>
          </a:xfrm>
          <a:prstGeom prst="bentConnector3">
            <a:avLst>
              <a:gd name="adj1" fmla="val -170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85A5D43-0DEB-4205-89E5-CCD07172534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536144" y="2964136"/>
            <a:ext cx="13444" cy="11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00658E-85BD-48B3-BD48-A29A7109F5DE}"/>
              </a:ext>
            </a:extLst>
          </p:cNvPr>
          <p:cNvSpPr/>
          <p:nvPr/>
        </p:nvSpPr>
        <p:spPr>
          <a:xfrm>
            <a:off x="6364940" y="1624159"/>
            <a:ext cx="2214285" cy="25391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Achievements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37ED46-1283-4EB0-8F0A-1A5C9CD14088}"/>
              </a:ext>
            </a:extLst>
          </p:cNvPr>
          <p:cNvSpPr/>
          <p:nvPr/>
        </p:nvSpPr>
        <p:spPr>
          <a:xfrm>
            <a:off x="6351494" y="2133564"/>
            <a:ext cx="578224" cy="35942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Games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2E236D-2B25-40F4-9C91-A2393E7ED6D7}"/>
              </a:ext>
            </a:extLst>
          </p:cNvPr>
          <p:cNvSpPr/>
          <p:nvPr/>
        </p:nvSpPr>
        <p:spPr>
          <a:xfrm>
            <a:off x="6351494" y="2545045"/>
            <a:ext cx="578224" cy="3594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Facts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35CF18-E96B-46AC-BFE0-73317ACDDFFD}"/>
              </a:ext>
            </a:extLst>
          </p:cNvPr>
          <p:cNvSpPr/>
          <p:nvPr/>
        </p:nvSpPr>
        <p:spPr>
          <a:xfrm>
            <a:off x="6351494" y="2956527"/>
            <a:ext cx="578224" cy="3594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Facts</a:t>
            </a:r>
            <a:endParaRPr lang="en-GB" dirty="0"/>
          </a:p>
        </p:txBody>
      </p:sp>
      <p:pic>
        <p:nvPicPr>
          <p:cNvPr id="1028" name="Picture 4" descr="Image result for trophy sign">
            <a:extLst>
              <a:ext uri="{FF2B5EF4-FFF2-40B4-BE49-F238E27FC236}">
                <a16:creationId xmlns:a16="http://schemas.microsoft.com/office/drawing/2014/main" id="{D5B27167-387C-4408-B60D-404EF0DC1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16" b="67961" l="25637" r="82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16835" r="10588" b="26358"/>
          <a:stretch/>
        </p:blipFill>
        <p:spPr bwMode="auto">
          <a:xfrm>
            <a:off x="8316986" y="1648561"/>
            <a:ext cx="237579" cy="2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C23566F-2985-4649-880C-463E194BDC36}"/>
              </a:ext>
            </a:extLst>
          </p:cNvPr>
          <p:cNvSpPr txBox="1"/>
          <p:nvPr/>
        </p:nvSpPr>
        <p:spPr>
          <a:xfrm flipH="1">
            <a:off x="6311154" y="1879495"/>
            <a:ext cx="2005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Total achievement points: 15 pts </a:t>
            </a:r>
          </a:p>
        </p:txBody>
      </p:sp>
      <p:sp>
        <p:nvSpPr>
          <p:cNvPr id="1029" name="Star: 5 Points 1028">
            <a:extLst>
              <a:ext uri="{FF2B5EF4-FFF2-40B4-BE49-F238E27FC236}">
                <a16:creationId xmlns:a16="http://schemas.microsoft.com/office/drawing/2014/main" id="{0AC663DB-9E5E-4A67-B4E5-D1B551928E34}"/>
              </a:ext>
            </a:extLst>
          </p:cNvPr>
          <p:cNvSpPr/>
          <p:nvPr/>
        </p:nvSpPr>
        <p:spPr>
          <a:xfrm>
            <a:off x="7012641" y="2208910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FB80963-C67E-4514-929B-B55F0D9360D3}"/>
              </a:ext>
            </a:extLst>
          </p:cNvPr>
          <p:cNvSpPr/>
          <p:nvPr/>
        </p:nvSpPr>
        <p:spPr>
          <a:xfrm>
            <a:off x="7012640" y="2625175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5B7E72C-16AE-4A0E-B242-8DFF4F84EC12}"/>
              </a:ext>
            </a:extLst>
          </p:cNvPr>
          <p:cNvSpPr/>
          <p:nvPr/>
        </p:nvSpPr>
        <p:spPr>
          <a:xfrm>
            <a:off x="7011033" y="3037984"/>
            <a:ext cx="210411" cy="19650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CEDA446-A28A-4101-9E16-F6AC566DDA0F}"/>
              </a:ext>
            </a:extLst>
          </p:cNvPr>
          <p:cNvSpPr txBox="1"/>
          <p:nvPr/>
        </p:nvSpPr>
        <p:spPr>
          <a:xfrm>
            <a:off x="7199783" y="2207548"/>
            <a:ext cx="1554253" cy="2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weather game 1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E5114A-D72C-4554-B5C5-41B74A1C38ED}"/>
              </a:ext>
            </a:extLst>
          </p:cNvPr>
          <p:cNvSpPr txBox="1"/>
          <p:nvPr/>
        </p:nvSpPr>
        <p:spPr>
          <a:xfrm>
            <a:off x="7234444" y="2658002"/>
            <a:ext cx="1412016" cy="22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fact topics 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B70B09-CF5D-48BE-B5D3-E1E31DADD4D3}"/>
              </a:ext>
            </a:extLst>
          </p:cNvPr>
          <p:cNvSpPr txBox="1"/>
          <p:nvPr/>
        </p:nvSpPr>
        <p:spPr>
          <a:xfrm>
            <a:off x="7272263" y="3034475"/>
            <a:ext cx="1412016" cy="22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Completing fact topics 2 </a:t>
            </a:r>
          </a:p>
        </p:txBody>
      </p:sp>
      <p:pic>
        <p:nvPicPr>
          <p:cNvPr id="1032" name="Picture 8" descr="Image result for profile picture">
            <a:extLst>
              <a:ext uri="{FF2B5EF4-FFF2-40B4-BE49-F238E27FC236}">
                <a16:creationId xmlns:a16="http://schemas.microsoft.com/office/drawing/2014/main" id="{7DBA717E-5172-4E41-AE80-ABA2184B9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65" t="8792" r="12082" b="19548"/>
          <a:stretch/>
        </p:blipFill>
        <p:spPr bwMode="auto">
          <a:xfrm>
            <a:off x="7117979" y="591670"/>
            <a:ext cx="927850" cy="9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Oval 1032">
            <a:extLst>
              <a:ext uri="{FF2B5EF4-FFF2-40B4-BE49-F238E27FC236}">
                <a16:creationId xmlns:a16="http://schemas.microsoft.com/office/drawing/2014/main" id="{BB5AE4F1-7B8A-4687-B24C-6BB50E85C571}"/>
              </a:ext>
            </a:extLst>
          </p:cNvPr>
          <p:cNvSpPr/>
          <p:nvPr/>
        </p:nvSpPr>
        <p:spPr>
          <a:xfrm>
            <a:off x="7427260" y="896472"/>
            <a:ext cx="258792" cy="253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A967E1-D146-4016-98AD-BFDA24D8382D}"/>
              </a:ext>
            </a:extLst>
          </p:cNvPr>
          <p:cNvSpPr txBox="1"/>
          <p:nvPr/>
        </p:nvSpPr>
        <p:spPr>
          <a:xfrm>
            <a:off x="569258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3" name="Picture 4" descr="Related image">
            <a:extLst>
              <a:ext uri="{FF2B5EF4-FFF2-40B4-BE49-F238E27FC236}">
                <a16:creationId xmlns:a16="http://schemas.microsoft.com/office/drawing/2014/main" id="{E5DF4226-CFEF-4B35-BBD3-0AA5C9DB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581875"/>
            <a:ext cx="2615303" cy="1461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E55CA-23E9-44CA-A3F8-5B0C1A1D0CB4}"/>
              </a:ext>
            </a:extLst>
          </p:cNvPr>
          <p:cNvSpPr txBox="1"/>
          <p:nvPr/>
        </p:nvSpPr>
        <p:spPr>
          <a:xfrm>
            <a:off x="3536576" y="206187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15777-961A-422C-94D3-2E3B703FB948}"/>
              </a:ext>
            </a:extLst>
          </p:cNvPr>
          <p:cNvSpPr/>
          <p:nvPr/>
        </p:nvSpPr>
        <p:spPr>
          <a:xfrm>
            <a:off x="3532095" y="206186"/>
            <a:ext cx="2617695" cy="37569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32B53-D00B-41FF-A674-C8EB1F1B1FB5}"/>
              </a:ext>
            </a:extLst>
          </p:cNvPr>
          <p:cNvSpPr txBox="1"/>
          <p:nvPr/>
        </p:nvSpPr>
        <p:spPr>
          <a:xfrm>
            <a:off x="3532095" y="4132729"/>
            <a:ext cx="260873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game page similar to the hub page will have different option of games. The user can pick a game of their choice. There is an arrow which takes the user back to the hub page.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9B578-B86A-44D1-9561-A36D875AA529}"/>
              </a:ext>
            </a:extLst>
          </p:cNvPr>
          <p:cNvSpPr/>
          <p:nvPr/>
        </p:nvSpPr>
        <p:spPr>
          <a:xfrm>
            <a:off x="564777" y="206186"/>
            <a:ext cx="2617695" cy="3756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weather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7E8E0-AA7C-48D9-989C-C31193A25729}"/>
              </a:ext>
            </a:extLst>
          </p:cNvPr>
          <p:cNvSpPr txBox="1"/>
          <p:nvPr/>
        </p:nvSpPr>
        <p:spPr>
          <a:xfrm>
            <a:off x="564777" y="4132729"/>
            <a:ext cx="260873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weather page will show the current weather and future weather forecast, very similar to current weather forecast apps.</a:t>
            </a:r>
          </a:p>
          <a:p>
            <a:r>
              <a:rPr lang="en-GB" sz="1050" dirty="0"/>
              <a:t>There is an arrow which takes the user back to the hub page.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25A936C-0311-4D2A-98B8-474336057DBD}"/>
              </a:ext>
            </a:extLst>
          </p:cNvPr>
          <p:cNvSpPr/>
          <p:nvPr/>
        </p:nvSpPr>
        <p:spPr>
          <a:xfrm rot="10800000">
            <a:off x="3711387" y="333103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093D5A-FF58-41DA-A859-96B3E58C6F47}"/>
              </a:ext>
            </a:extLst>
          </p:cNvPr>
          <p:cNvSpPr/>
          <p:nvPr/>
        </p:nvSpPr>
        <p:spPr>
          <a:xfrm rot="10800000">
            <a:off x="744069" y="311106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0A870-32D8-4882-B07B-F55F03005505}"/>
              </a:ext>
            </a:extLst>
          </p:cNvPr>
          <p:cNvSpPr txBox="1"/>
          <p:nvPr/>
        </p:nvSpPr>
        <p:spPr>
          <a:xfrm>
            <a:off x="6313246" y="206185"/>
            <a:ext cx="2608730" cy="37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4BB94-524A-4953-8B9E-5708E759C839}"/>
              </a:ext>
            </a:extLst>
          </p:cNvPr>
          <p:cNvSpPr/>
          <p:nvPr/>
        </p:nvSpPr>
        <p:spPr>
          <a:xfrm>
            <a:off x="6311155" y="206185"/>
            <a:ext cx="2617695" cy="37569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Facts quiz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89A10-B9EA-4BA7-8774-65735CFE2E10}"/>
              </a:ext>
            </a:extLst>
          </p:cNvPr>
          <p:cNvSpPr txBox="1"/>
          <p:nvPr/>
        </p:nvSpPr>
        <p:spPr>
          <a:xfrm>
            <a:off x="6311155" y="4132728"/>
            <a:ext cx="260873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 facts test page will test the users knowledge based on what they have learnt from the facts section, they will be tested 10 random questions in a multiple choice test of 4 options or true/false questions.</a:t>
            </a:r>
          </a:p>
          <a:p>
            <a:r>
              <a:rPr lang="en-GB" sz="1050" dirty="0"/>
              <a:t>There is an arrow which takes the user back to the hub page.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F590D7-0533-4294-9212-C6D506B51754}"/>
              </a:ext>
            </a:extLst>
          </p:cNvPr>
          <p:cNvSpPr/>
          <p:nvPr/>
        </p:nvSpPr>
        <p:spPr>
          <a:xfrm rot="10800000">
            <a:off x="6490447" y="333102"/>
            <a:ext cx="242048" cy="1658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7181B-E9FF-42CC-9B5C-09F724204F4E}"/>
              </a:ext>
            </a:extLst>
          </p:cNvPr>
          <p:cNvSpPr/>
          <p:nvPr/>
        </p:nvSpPr>
        <p:spPr>
          <a:xfrm>
            <a:off x="744067" y="1622149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Uxbridge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D9037-71FE-4A42-A36A-C4760593D3C3}"/>
              </a:ext>
            </a:extLst>
          </p:cNvPr>
          <p:cNvSpPr txBox="1"/>
          <p:nvPr/>
        </p:nvSpPr>
        <p:spPr>
          <a:xfrm>
            <a:off x="1687439" y="923025"/>
            <a:ext cx="51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9°</a:t>
            </a:r>
            <a:endParaRPr lang="en-GB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/>
          </a:p>
        </p:txBody>
      </p:sp>
      <p:pic>
        <p:nvPicPr>
          <p:cNvPr id="2050" name="Picture 2" descr="Image result for drop down  sign">
            <a:extLst>
              <a:ext uri="{FF2B5EF4-FFF2-40B4-BE49-F238E27FC236}">
                <a16:creationId xmlns:a16="http://schemas.microsoft.com/office/drawing/2014/main" id="{66FC8A94-9CD0-43B8-BB25-7E615359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96" y="1622148"/>
            <a:ext cx="236229" cy="2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C5D3E2-CC60-4AA8-8967-9FEEF26D07D8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2981566" y="1740264"/>
            <a:ext cx="20425" cy="3814881"/>
          </a:xfrm>
          <a:prstGeom prst="bentConnector3">
            <a:avLst>
              <a:gd name="adj1" fmla="val -111921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406A75-144F-4723-BB9F-07F698B33B98}"/>
              </a:ext>
            </a:extLst>
          </p:cNvPr>
          <p:cNvSpPr/>
          <p:nvPr/>
        </p:nvSpPr>
        <p:spPr>
          <a:xfrm>
            <a:off x="723642" y="5196393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Uxbridge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D17A-3C00-43E1-ACFD-BB61DD5C60DC}"/>
              </a:ext>
            </a:extLst>
          </p:cNvPr>
          <p:cNvSpPr/>
          <p:nvPr/>
        </p:nvSpPr>
        <p:spPr>
          <a:xfrm>
            <a:off x="723642" y="5437030"/>
            <a:ext cx="2257924" cy="236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Search…..</a:t>
            </a:r>
          </a:p>
        </p:txBody>
      </p:sp>
      <p:pic>
        <p:nvPicPr>
          <p:cNvPr id="33" name="Picture 2" descr="Image result for drop down  sign">
            <a:extLst>
              <a:ext uri="{FF2B5EF4-FFF2-40B4-BE49-F238E27FC236}">
                <a16:creationId xmlns:a16="http://schemas.microsoft.com/office/drawing/2014/main" id="{3081C69A-F61A-4A82-97CD-3F2D6988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2102">
            <a:off x="2721352" y="5195198"/>
            <a:ext cx="236229" cy="2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73ECBFA-B64A-4973-BD5A-9FCF43865223}"/>
              </a:ext>
            </a:extLst>
          </p:cNvPr>
          <p:cNvSpPr/>
          <p:nvPr/>
        </p:nvSpPr>
        <p:spPr>
          <a:xfrm>
            <a:off x="723642" y="5669334"/>
            <a:ext cx="2257924" cy="2362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London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9C0CD3-67A1-4734-ABD9-24504A6A48D9}"/>
              </a:ext>
            </a:extLst>
          </p:cNvPr>
          <p:cNvSpPr/>
          <p:nvPr/>
        </p:nvSpPr>
        <p:spPr>
          <a:xfrm>
            <a:off x="723641" y="5901638"/>
            <a:ext cx="2250259" cy="2362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Reading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BDCC7AF-2088-4EB2-85C1-467AD7E32040}"/>
              </a:ext>
            </a:extLst>
          </p:cNvPr>
          <p:cNvSpPr txBox="1"/>
          <p:nvPr/>
        </p:nvSpPr>
        <p:spPr>
          <a:xfrm>
            <a:off x="1473306" y="1194628"/>
            <a:ext cx="74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sky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0607DE8-8B10-48AF-AEA9-45B4DB9B5C3D}"/>
              </a:ext>
            </a:extLst>
          </p:cNvPr>
          <p:cNvSpPr txBox="1"/>
          <p:nvPr/>
        </p:nvSpPr>
        <p:spPr>
          <a:xfrm>
            <a:off x="744068" y="2084291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Tomorrow: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8B12-90AA-4D3E-9B24-0C5CD32DE3FD}"/>
              </a:ext>
            </a:extLst>
          </p:cNvPr>
          <p:cNvSpPr txBox="1"/>
          <p:nvPr/>
        </p:nvSpPr>
        <p:spPr>
          <a:xfrm>
            <a:off x="744067" y="2316595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Monday: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665D8-396E-4FDA-B315-DD10B01A60FC}"/>
              </a:ext>
            </a:extLst>
          </p:cNvPr>
          <p:cNvSpPr txBox="1"/>
          <p:nvPr/>
        </p:nvSpPr>
        <p:spPr>
          <a:xfrm>
            <a:off x="739583" y="2555134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Tuesday: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8D9D5-292B-4D7A-9FA4-32895EB4C128}"/>
              </a:ext>
            </a:extLst>
          </p:cNvPr>
          <p:cNvSpPr txBox="1"/>
          <p:nvPr/>
        </p:nvSpPr>
        <p:spPr>
          <a:xfrm>
            <a:off x="739583" y="2799009"/>
            <a:ext cx="94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Wednesday:</a:t>
            </a:r>
          </a:p>
        </p:txBody>
      </p: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D3D07C84-01BE-4D69-A7CF-6B3F9653C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6" t="34952" r="82248" b="55670"/>
          <a:stretch/>
        </p:blipFill>
        <p:spPr>
          <a:xfrm>
            <a:off x="1537335" y="2104991"/>
            <a:ext cx="336272" cy="2607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60A845B-7B29-41A7-BD94-2A97D9355D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6" t="34952" r="82248" b="55670"/>
          <a:stretch/>
        </p:blipFill>
        <p:spPr>
          <a:xfrm>
            <a:off x="1429607" y="2563010"/>
            <a:ext cx="336272" cy="260707"/>
          </a:xfrm>
          <a:prstGeom prst="rect">
            <a:avLst/>
          </a:prstGeom>
        </p:spPr>
      </p:pic>
      <p:pic>
        <p:nvPicPr>
          <p:cNvPr id="2056" name="Picture 2055">
            <a:extLst>
              <a:ext uri="{FF2B5EF4-FFF2-40B4-BE49-F238E27FC236}">
                <a16:creationId xmlns:a16="http://schemas.microsoft.com/office/drawing/2014/main" id="{938E43E8-7F51-4EF0-9CE1-54078AB7F4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30" t="24259" r="61373" b="69133"/>
          <a:stretch/>
        </p:blipFill>
        <p:spPr>
          <a:xfrm>
            <a:off x="1429259" y="2358641"/>
            <a:ext cx="335486" cy="2151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3A5236F-1D9A-40D7-9468-9F26136829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30" t="24259" r="61373" b="69133"/>
          <a:stretch/>
        </p:blipFill>
        <p:spPr>
          <a:xfrm>
            <a:off x="1602360" y="2846745"/>
            <a:ext cx="335486" cy="2151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F090436-F242-4FC7-996F-898A8A78201D}"/>
              </a:ext>
            </a:extLst>
          </p:cNvPr>
          <p:cNvSpPr txBox="1"/>
          <p:nvPr/>
        </p:nvSpPr>
        <p:spPr>
          <a:xfrm>
            <a:off x="578208" y="6207560"/>
            <a:ext cx="260873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There will be a drop down menu to select different areas and cites.  </a:t>
            </a:r>
          </a:p>
        </p:txBody>
      </p:sp>
      <p:pic>
        <p:nvPicPr>
          <p:cNvPr id="2057" name="Picture 6" descr="Image result for weather games">
            <a:extLst>
              <a:ext uri="{FF2B5EF4-FFF2-40B4-BE49-F238E27FC236}">
                <a16:creationId xmlns:a16="http://schemas.microsoft.com/office/drawing/2014/main" id="{D26CD9D0-B2F0-4E38-B0B1-F5F81FE64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23446" r="20613" b="34116"/>
          <a:stretch/>
        </p:blipFill>
        <p:spPr bwMode="auto">
          <a:xfrm>
            <a:off x="3636789" y="1288772"/>
            <a:ext cx="2406558" cy="22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536EEB8A-DCE7-4A65-B4C7-CA9E6831C581}"/>
              </a:ext>
            </a:extLst>
          </p:cNvPr>
          <p:cNvSpPr txBox="1"/>
          <p:nvPr/>
        </p:nvSpPr>
        <p:spPr>
          <a:xfrm>
            <a:off x="3636789" y="986112"/>
            <a:ext cx="2231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Find the vocabulary: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27158B-E6E4-44AB-AEBE-942B54209A11}"/>
              </a:ext>
            </a:extLst>
          </p:cNvPr>
          <p:cNvSpPr/>
          <p:nvPr/>
        </p:nvSpPr>
        <p:spPr>
          <a:xfrm>
            <a:off x="3711387" y="707590"/>
            <a:ext cx="2257924" cy="23622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Crosswords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137F054-63AC-4BB5-A953-F81FEFA39450}"/>
              </a:ext>
            </a:extLst>
          </p:cNvPr>
          <p:cNvSpPr/>
          <p:nvPr/>
        </p:nvSpPr>
        <p:spPr>
          <a:xfrm>
            <a:off x="6311152" y="2600566"/>
            <a:ext cx="260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5. True of false? The most rain fall ever recorded in one year (Cherrapunji, India) is more than 30 meters.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A729B772-F1EC-41E5-91CC-3D15124406BF}"/>
              </a:ext>
            </a:extLst>
          </p:cNvPr>
          <p:cNvSpPr/>
          <p:nvPr/>
        </p:nvSpPr>
        <p:spPr>
          <a:xfrm>
            <a:off x="6490447" y="1471627"/>
            <a:ext cx="1058433" cy="571497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850640-F401-4185-A913-D58DAA68B39F}"/>
              </a:ext>
            </a:extLst>
          </p:cNvPr>
          <p:cNvSpPr/>
          <p:nvPr/>
        </p:nvSpPr>
        <p:spPr>
          <a:xfrm>
            <a:off x="7671998" y="1467707"/>
            <a:ext cx="1058433" cy="5714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27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395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Individual app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gun</dc:creator>
  <cp:lastModifiedBy>ismail gun</cp:lastModifiedBy>
  <cp:revision>21</cp:revision>
  <dcterms:created xsi:type="dcterms:W3CDTF">2019-12-18T17:00:09Z</dcterms:created>
  <dcterms:modified xsi:type="dcterms:W3CDTF">2019-12-18T21:42:12Z</dcterms:modified>
</cp:coreProperties>
</file>