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4C1-E2A2-4850-9FCA-C5EFC0BF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D3567-2147-474B-BDE4-BBD4A9DC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89F7-F8F2-4345-A49B-78F2E641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0F65-D2ED-411E-93CD-3E0F211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FF85-7874-4F15-9E30-C568A9D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B18F-2310-40A5-B81C-7F37F240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7524-4E9E-4B33-A205-12841609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1644-8EE0-4000-82C2-E55E16C6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925F-B646-40F5-80EF-508B92C9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1323-C638-4D6D-9829-3E5CE2AC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9DD0-F355-48F2-8F49-4F56A5B0F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93FF-CC0E-40F3-88DB-14947746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5BB2-AE1C-44BD-B7A1-301A9379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9A92-26DC-4B8D-80A8-5DDE5365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D157-5ED3-4874-9845-F632BA6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9A77-594C-4235-B6AB-52E26BF5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D6B-51D7-46FF-8080-7BCDDC1B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6525-2D3F-4C4F-B3B4-BB43346A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D883-3352-43BC-87BB-D444539E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1181-B031-409A-9898-98DF1283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A638-C31A-456A-B4EC-C17D8A4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1787-05FD-46E2-BCFC-3DCFD97B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BCF0E-AE79-4AC8-B5B0-B97DDFDB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6232-D467-43CD-B864-209F200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8464-E775-4B1B-9D45-5FFE36EE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615-D42F-45B4-B8D2-95A4492B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7617-8387-45A0-98BD-B7ADE5A72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792D0-1538-43BC-99A9-5FB01B7F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1D3F-EA79-4F7B-8A45-ACE9DFCA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7C4B-4BB8-4CB9-9BAC-91D3E4E3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0D28-CFA7-4C4D-8807-ACE20D0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EAE5-5A40-41E5-B48F-A4F1A342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1D0C-5150-4DD2-9268-56261EB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3F5DC-5D27-49A8-ADE2-E1927BD4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75CC5-B886-49EE-8EEB-050AFBAA5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622BC-2998-43BE-B5CA-4BBA349B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148B-7096-4827-9462-06CC35F9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CDE34-A785-40C8-BA3A-D4AD5A0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42F26-D6D3-4651-9059-E46865F1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17DB-89A3-4459-976C-DF45C201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C958B-B882-441F-B304-0DA4B0A3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193E9-9C1D-403D-8193-8903DAC6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81BFA-29D1-4DBF-B55E-BC21A468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FE345-680D-4F3C-B7C6-97F81ACF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F254-6266-49BF-A28D-9372005E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FB2BF-9F86-4F7D-AE33-D293919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3047-0951-425D-BCCC-63697500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AD3A-F22B-40CC-A8C8-F8E1414F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82EF1-E701-46E8-89A2-F5796135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66FC-F14B-440D-97AD-76ECFC13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AEC3-5BAF-4465-89C5-336F3590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D8D2-1B98-4488-998A-01B0EAB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987E-745A-4295-B9A3-B58BF227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2D251-5C55-49E3-A96A-F7662CBD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9BBC-A325-4489-B8B8-C0AD31D9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E425-212E-4231-AC41-E3038222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6EAA-FD85-4099-AD26-63912FA3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4A09-BC58-4F20-B6C4-DA8B2F4D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E7EF3-C53A-4342-AA0E-6A1A1CC0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C32A-5AE3-4A38-982E-372CD343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B0C2-F63D-47C9-9340-8CD727B08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73F1-86A3-4216-9A91-A34A68E0896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F1DC-2190-43ED-914D-7B1F62D82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4057-3286-4669-8849-B30F89A8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54AB-59FB-466B-9703-C7AA08F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E899-9825-495E-A4EA-C4595B647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graphs for our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3DA85-1C67-42F1-9C2A-71B83B2F3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E538F1-B39A-43A4-8B10-767B79783044}"/>
              </a:ext>
            </a:extLst>
          </p:cNvPr>
          <p:cNvSpPr txBox="1"/>
          <p:nvPr/>
        </p:nvSpPr>
        <p:spPr>
          <a:xfrm>
            <a:off x="355600" y="355600"/>
            <a:ext cx="836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Sample Probability of Click by the Ad’s 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2CBB4-ED3B-449E-B2CF-11785641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999067"/>
            <a:ext cx="7504749" cy="5503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C3606A-4A64-40FF-98BC-7B906F3D27D8}"/>
              </a:ext>
            </a:extLst>
          </p:cNvPr>
          <p:cNvSpPr txBox="1"/>
          <p:nvPr/>
        </p:nvSpPr>
        <p:spPr>
          <a:xfrm>
            <a:off x="7755468" y="1366032"/>
            <a:ext cx="443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Prob(</a:t>
            </a:r>
            <a:r>
              <a:rPr lang="en-US" sz="2000" dirty="0" err="1"/>
              <a:t>click|rank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01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70805-BE80-4CB6-8933-21E8DEB0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1" y="940375"/>
            <a:ext cx="4160090" cy="305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E538F1-B39A-43A4-8B10-767B79783044}"/>
              </a:ext>
            </a:extLst>
          </p:cNvPr>
          <p:cNvSpPr txBox="1"/>
          <p:nvPr/>
        </p:nvSpPr>
        <p:spPr>
          <a:xfrm>
            <a:off x="355600" y="355600"/>
            <a:ext cx="1051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Sample Probability of </a:t>
            </a:r>
            <a:r>
              <a:rPr lang="en-US" sz="3200" b="1" dirty="0">
                <a:solidFill>
                  <a:srgbClr val="FF0000"/>
                </a:solidFill>
              </a:rPr>
              <a:t>Click</a:t>
            </a:r>
            <a:r>
              <a:rPr lang="en-US" sz="3200" b="1" dirty="0"/>
              <a:t> by Customer’s Characteristics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D1A6E-05B7-400B-A20C-2423465F5EB6}"/>
              </a:ext>
            </a:extLst>
          </p:cNvPr>
          <p:cNvSpPr txBox="1"/>
          <p:nvPr/>
        </p:nvSpPr>
        <p:spPr>
          <a:xfrm>
            <a:off x="7947692" y="1162831"/>
            <a:ext cx="4436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Prob(</a:t>
            </a:r>
            <a:r>
              <a:rPr lang="en-US" sz="2000" dirty="0" err="1"/>
              <a:t>Click|rank</a:t>
            </a:r>
            <a:r>
              <a:rPr lang="en-US" sz="2000" dirty="0"/>
              <a:t>, characteristics)</a:t>
            </a:r>
          </a:p>
          <a:p>
            <a:endParaRPr lang="en-US" sz="2000" dirty="0"/>
          </a:p>
          <a:p>
            <a:r>
              <a:rPr lang="en-US" sz="2000" dirty="0"/>
              <a:t>Whether a customer clicks an ad depends only on rank of the ad, not on the customer’s characteristics</a:t>
            </a:r>
          </a:p>
          <a:p>
            <a:r>
              <a:rPr lang="en-US" sz="2000" dirty="0"/>
              <a:t>: having insurance, # vehicles, #drivers, marriage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75600-8DEA-46CB-84A6-46E434D6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09" y="940375"/>
            <a:ext cx="4160090" cy="305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B6366-BEA8-4337-A280-ECCEB640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602" y="3621335"/>
            <a:ext cx="4160090" cy="305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6A2B82-3CE9-4E75-B6EF-E52B8B295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24689"/>
            <a:ext cx="4155517" cy="30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E538F1-B39A-43A4-8B10-767B79783044}"/>
              </a:ext>
            </a:extLst>
          </p:cNvPr>
          <p:cNvSpPr txBox="1"/>
          <p:nvPr/>
        </p:nvSpPr>
        <p:spPr>
          <a:xfrm>
            <a:off x="355600" y="355600"/>
            <a:ext cx="1051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Sample Probability of </a:t>
            </a:r>
            <a:r>
              <a:rPr lang="en-US" sz="3200" b="1" dirty="0">
                <a:solidFill>
                  <a:srgbClr val="FF0000"/>
                </a:solidFill>
              </a:rPr>
              <a:t>Click</a:t>
            </a:r>
            <a:r>
              <a:rPr lang="en-US" sz="3200" b="1" dirty="0"/>
              <a:t> by Customer’s Characteristics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D1A6E-05B7-400B-A20C-2423465F5EB6}"/>
              </a:ext>
            </a:extLst>
          </p:cNvPr>
          <p:cNvSpPr txBox="1"/>
          <p:nvPr/>
        </p:nvSpPr>
        <p:spPr>
          <a:xfrm>
            <a:off x="8265975" y="1162831"/>
            <a:ext cx="4436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prefer 4X4..</a:t>
            </a:r>
          </a:p>
          <a:p>
            <a:endParaRPr lang="en-US" sz="2000" dirty="0"/>
          </a:p>
          <a:p>
            <a:r>
              <a:rPr lang="en-US" sz="2000" dirty="0"/>
              <a:t>Prob(</a:t>
            </a:r>
            <a:r>
              <a:rPr lang="en-US" sz="2000" dirty="0" err="1"/>
              <a:t>Click|rank</a:t>
            </a:r>
            <a:r>
              <a:rPr lang="en-US" sz="2000" dirty="0"/>
              <a:t>, characteristics)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5D422-B1FB-4D2F-9C64-616032E6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2" y="976245"/>
            <a:ext cx="8043333" cy="57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E538F1-B39A-43A4-8B10-767B79783044}"/>
              </a:ext>
            </a:extLst>
          </p:cNvPr>
          <p:cNvSpPr txBox="1"/>
          <p:nvPr/>
        </p:nvSpPr>
        <p:spPr>
          <a:xfrm>
            <a:off x="355600" y="355600"/>
            <a:ext cx="1051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Sample Probability of </a:t>
            </a:r>
            <a:r>
              <a:rPr lang="en-US" sz="3200" b="1" dirty="0">
                <a:solidFill>
                  <a:srgbClr val="FF0000"/>
                </a:solidFill>
              </a:rPr>
              <a:t>Click</a:t>
            </a:r>
            <a:r>
              <a:rPr lang="en-US" sz="3200" b="1" dirty="0"/>
              <a:t> by Customer’s Characteristics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D1A6E-05B7-400B-A20C-2423465F5EB6}"/>
              </a:ext>
            </a:extLst>
          </p:cNvPr>
          <p:cNvSpPr txBox="1"/>
          <p:nvPr/>
        </p:nvSpPr>
        <p:spPr>
          <a:xfrm>
            <a:off x="8265975" y="1162831"/>
            <a:ext cx="4436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don’t like confidence intervals</a:t>
            </a:r>
          </a:p>
          <a:p>
            <a:endParaRPr lang="en-US" sz="2000" dirty="0"/>
          </a:p>
          <a:p>
            <a:r>
              <a:rPr lang="en-US" sz="2000" dirty="0"/>
              <a:t>Prob(</a:t>
            </a:r>
            <a:r>
              <a:rPr lang="en-US" sz="2000" dirty="0" err="1"/>
              <a:t>Click|rank</a:t>
            </a:r>
            <a:r>
              <a:rPr lang="en-US" sz="2000" dirty="0"/>
              <a:t>, characteristics)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F2773-066A-4D72-B339-67EB7318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2" y="940375"/>
            <a:ext cx="8055933" cy="58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7E7260-BCE5-4961-8E52-679CA98A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533"/>
            <a:ext cx="4038084" cy="260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38D719-243E-42AD-9BBD-23A179847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45" y="1366033"/>
            <a:ext cx="3759425" cy="2625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66A4F-3948-4D4E-8594-FB3E7BEA8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044" y="3992304"/>
            <a:ext cx="3759424" cy="2823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145D3A-B52A-4E75-99B6-F53B20305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4" y="3992304"/>
            <a:ext cx="3945082" cy="28249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E538F1-B39A-43A4-8B10-767B79783044}"/>
              </a:ext>
            </a:extLst>
          </p:cNvPr>
          <p:cNvSpPr txBox="1"/>
          <p:nvPr/>
        </p:nvSpPr>
        <p:spPr>
          <a:xfrm>
            <a:off x="355600" y="355600"/>
            <a:ext cx="10431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Sample Probability of </a:t>
            </a:r>
            <a:r>
              <a:rPr lang="en-US" sz="3200" b="1" dirty="0">
                <a:solidFill>
                  <a:srgbClr val="FF0000"/>
                </a:solidFill>
              </a:rPr>
              <a:t>Sale</a:t>
            </a:r>
            <a:r>
              <a:rPr lang="en-US" sz="3200" b="1" dirty="0"/>
              <a:t> by Customer’s Characteristics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E64DA-A9A7-4086-8EB8-9E6B4C9189CD}"/>
              </a:ext>
            </a:extLst>
          </p:cNvPr>
          <p:cNvSpPr txBox="1"/>
          <p:nvPr/>
        </p:nvSpPr>
        <p:spPr>
          <a:xfrm>
            <a:off x="7755468" y="1366032"/>
            <a:ext cx="443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Prob(</a:t>
            </a:r>
            <a:r>
              <a:rPr lang="en-US" sz="2000" dirty="0" err="1"/>
              <a:t>Sale|rank,characteristics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20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Some graphs for our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graphs for our observations</dc:title>
  <dc:creator>16145</dc:creator>
  <cp:lastModifiedBy>16145</cp:lastModifiedBy>
  <cp:revision>3</cp:revision>
  <dcterms:created xsi:type="dcterms:W3CDTF">2020-05-29T21:24:10Z</dcterms:created>
  <dcterms:modified xsi:type="dcterms:W3CDTF">2020-05-29T21:32:33Z</dcterms:modified>
</cp:coreProperties>
</file>