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41BA-181F-49A8-8B9F-FF93C8F08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CA2B3-5B77-46C1-826B-00D53BFA0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60338-2757-40A3-A7CE-F83A1908F99A}"/>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5" name="Footer Placeholder 4">
            <a:extLst>
              <a:ext uri="{FF2B5EF4-FFF2-40B4-BE49-F238E27FC236}">
                <a16:creationId xmlns:a16="http://schemas.microsoft.com/office/drawing/2014/main" id="{141D9237-4A56-483F-BEC7-F6ACDCC4F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A48AE-821A-4458-BD73-4DEA1C48E2F9}"/>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350273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3672-E478-42DB-8084-F500F220C1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65133-D94A-4DCC-B4F0-C65F0C907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7F643-81A4-4D2F-809E-778B45228600}"/>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5" name="Footer Placeholder 4">
            <a:extLst>
              <a:ext uri="{FF2B5EF4-FFF2-40B4-BE49-F238E27FC236}">
                <a16:creationId xmlns:a16="http://schemas.microsoft.com/office/drawing/2014/main" id="{09B424E2-AF14-4C5C-AE75-40AD41E09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2C4B3-DC65-48C2-B161-277D62687828}"/>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91460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32796-F42C-4A27-BF09-E5395E2C3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A4397-D2BE-4EBA-B50F-FCD6659688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5C52-B0BC-4FF2-A42A-C83ABF832DB8}"/>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5" name="Footer Placeholder 4">
            <a:extLst>
              <a:ext uri="{FF2B5EF4-FFF2-40B4-BE49-F238E27FC236}">
                <a16:creationId xmlns:a16="http://schemas.microsoft.com/office/drawing/2014/main" id="{5977E549-A3A9-406E-A5C2-CF81EE81F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23805-6492-44D9-8661-E3948BE6313F}"/>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117892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565E-E343-4000-A39E-2F288D78F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155D6C-2295-4CA7-9238-5EADBB3C7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E6ECB-FB65-4EC4-9FD4-84ABBFBEEF6E}"/>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5" name="Footer Placeholder 4">
            <a:extLst>
              <a:ext uri="{FF2B5EF4-FFF2-40B4-BE49-F238E27FC236}">
                <a16:creationId xmlns:a16="http://schemas.microsoft.com/office/drawing/2014/main" id="{AA09E50C-AF3C-4F64-9570-E4E342189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E742A-D88C-49EF-918E-90422BE20C6B}"/>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80944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0F6C-F815-4FB2-BB22-4FEEB01C3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C882B-3EB4-48E7-9A44-74345C5DD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D9B9C-143E-45AA-B081-750A7157EC48}"/>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5" name="Footer Placeholder 4">
            <a:extLst>
              <a:ext uri="{FF2B5EF4-FFF2-40B4-BE49-F238E27FC236}">
                <a16:creationId xmlns:a16="http://schemas.microsoft.com/office/drawing/2014/main" id="{60626944-4A99-4B6B-B783-462F9526C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3FBA3-6CF5-4D7A-BD19-27A332A4477C}"/>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38373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9E72-F1A4-4FF1-B4E9-0A56DDF52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3D892-9D37-4A41-88D3-B0EB20E8F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319AF9-F3FC-43A9-8188-A0A54EB59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EEF44-0F44-413B-834E-5DC00253111F}"/>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6" name="Footer Placeholder 5">
            <a:extLst>
              <a:ext uri="{FF2B5EF4-FFF2-40B4-BE49-F238E27FC236}">
                <a16:creationId xmlns:a16="http://schemas.microsoft.com/office/drawing/2014/main" id="{59CC4FFE-6ACB-43E0-BA55-7120DCD39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2413C-8962-48A2-A38B-96FC1D5BE15A}"/>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75860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5123-516C-4A7C-8A40-BC8398B73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2B18E-AC08-4E1B-8E83-E523D8F1D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F2F5B2-82CA-4076-B36B-27C049DFAC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238D3E-2584-4A16-8292-B46ED5337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9148D-D0F4-4E10-AB91-E6B61FDF43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F439EE-3AE7-4908-B30A-5FF87398700F}"/>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8" name="Footer Placeholder 7">
            <a:extLst>
              <a:ext uri="{FF2B5EF4-FFF2-40B4-BE49-F238E27FC236}">
                <a16:creationId xmlns:a16="http://schemas.microsoft.com/office/drawing/2014/main" id="{C60F761B-6819-4BC8-B285-1D1EF8570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B3586-CE2D-4146-AE24-8E9B19DB7702}"/>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399967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1861-EF98-4040-BF88-499C9AE05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1A0A5-4170-4E6F-84CD-DDA997383217}"/>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4" name="Footer Placeholder 3">
            <a:extLst>
              <a:ext uri="{FF2B5EF4-FFF2-40B4-BE49-F238E27FC236}">
                <a16:creationId xmlns:a16="http://schemas.microsoft.com/office/drawing/2014/main" id="{18D040DC-7CD7-4BCA-AD94-3122E70D9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E34BC9-865E-401B-9954-3BE65E4D5892}"/>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173251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D7322-CBEB-4FC2-8AF9-ADAB7A3DB1FB}"/>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3" name="Footer Placeholder 2">
            <a:extLst>
              <a:ext uri="{FF2B5EF4-FFF2-40B4-BE49-F238E27FC236}">
                <a16:creationId xmlns:a16="http://schemas.microsoft.com/office/drawing/2014/main" id="{3A47D433-3343-4D21-BAEE-444E863DE3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278DA-A803-4632-8613-CAAFBFBD1894}"/>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402405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2F7F-03F7-441E-967E-29B6E4A1C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5F0D6E-E76A-47E8-8FE5-0C402A143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9AE8C5-4DA7-49B6-B821-63787ADAA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FFED5-93C2-47AE-BC5B-7DEE75A8C902}"/>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6" name="Footer Placeholder 5">
            <a:extLst>
              <a:ext uri="{FF2B5EF4-FFF2-40B4-BE49-F238E27FC236}">
                <a16:creationId xmlns:a16="http://schemas.microsoft.com/office/drawing/2014/main" id="{2C0CDE22-FC14-4D55-A0F2-344EEF47B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6F36B-9A61-4A59-A0DD-952818810B46}"/>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104068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4567-71B1-4A54-82D7-D60414BD1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10D3E-CB61-4E5E-B637-E16B7CFD3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BD06E0-D6D8-4DAF-8673-E2C0F4A68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A82F7-9840-4FC3-82B8-8ACD285A32D6}"/>
              </a:ext>
            </a:extLst>
          </p:cNvPr>
          <p:cNvSpPr>
            <a:spLocks noGrp="1"/>
          </p:cNvSpPr>
          <p:nvPr>
            <p:ph type="dt" sz="half" idx="10"/>
          </p:nvPr>
        </p:nvSpPr>
        <p:spPr/>
        <p:txBody>
          <a:bodyPr/>
          <a:lstStyle/>
          <a:p>
            <a:fld id="{3439DD8C-6AE4-462B-88F9-096FDB30ED31}" type="datetimeFigureOut">
              <a:rPr lang="en-US" smtClean="0"/>
              <a:t>5/29/2020</a:t>
            </a:fld>
            <a:endParaRPr lang="en-US"/>
          </a:p>
        </p:txBody>
      </p:sp>
      <p:sp>
        <p:nvSpPr>
          <p:cNvPr id="6" name="Footer Placeholder 5">
            <a:extLst>
              <a:ext uri="{FF2B5EF4-FFF2-40B4-BE49-F238E27FC236}">
                <a16:creationId xmlns:a16="http://schemas.microsoft.com/office/drawing/2014/main" id="{CB7AAEFA-E049-4A0B-8A85-64771D686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515A9-5510-440D-BCE2-6DE53E9AE45B}"/>
              </a:ext>
            </a:extLst>
          </p:cNvPr>
          <p:cNvSpPr>
            <a:spLocks noGrp="1"/>
          </p:cNvSpPr>
          <p:nvPr>
            <p:ph type="sldNum" sz="quarter" idx="12"/>
          </p:nvPr>
        </p:nvSpPr>
        <p:spPr/>
        <p:txBody>
          <a:bodyPr/>
          <a:lstStyle/>
          <a:p>
            <a:fld id="{9A3CB21E-2215-49A8-8389-1DCD31FA0012}" type="slidenum">
              <a:rPr lang="en-US" smtClean="0"/>
              <a:t>‹#›</a:t>
            </a:fld>
            <a:endParaRPr lang="en-US"/>
          </a:p>
        </p:txBody>
      </p:sp>
    </p:spTree>
    <p:extLst>
      <p:ext uri="{BB962C8B-B14F-4D97-AF65-F5344CB8AC3E}">
        <p14:creationId xmlns:p14="http://schemas.microsoft.com/office/powerpoint/2010/main" val="171430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598C1-A674-4A12-9B6B-C29E7CB7D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715469-C205-4F79-AE50-88D70BAC8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DE9A8-27BF-43DF-8741-3CA12F27F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9DD8C-6AE4-462B-88F9-096FDB30ED31}" type="datetimeFigureOut">
              <a:rPr lang="en-US" smtClean="0"/>
              <a:t>5/29/2020</a:t>
            </a:fld>
            <a:endParaRPr lang="en-US"/>
          </a:p>
        </p:txBody>
      </p:sp>
      <p:sp>
        <p:nvSpPr>
          <p:cNvPr id="5" name="Footer Placeholder 4">
            <a:extLst>
              <a:ext uri="{FF2B5EF4-FFF2-40B4-BE49-F238E27FC236}">
                <a16:creationId xmlns:a16="http://schemas.microsoft.com/office/drawing/2014/main" id="{20D94EB8-DF3B-46D4-BA98-2494CA4F2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83A717-09A7-4DFA-A151-7223F8F08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CB21E-2215-49A8-8389-1DCD31FA0012}" type="slidenum">
              <a:rPr lang="en-US" smtClean="0"/>
              <a:t>‹#›</a:t>
            </a:fld>
            <a:endParaRPr lang="en-US"/>
          </a:p>
        </p:txBody>
      </p:sp>
    </p:spTree>
    <p:extLst>
      <p:ext uri="{BB962C8B-B14F-4D97-AF65-F5344CB8AC3E}">
        <p14:creationId xmlns:p14="http://schemas.microsoft.com/office/powerpoint/2010/main" val="290972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C39A-228D-4561-8B84-2137288FA3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A92237B-A350-45BC-9732-5242F43744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424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19BD-A2A3-4E16-A199-F4632E1415E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4F4F80B-5CEB-487B-8C53-2A57A862BCDB}"/>
              </a:ext>
            </a:extLst>
          </p:cNvPr>
          <p:cNvSpPr>
            <a:spLocks noGrp="1"/>
          </p:cNvSpPr>
          <p:nvPr>
            <p:ph idx="1"/>
          </p:nvPr>
        </p:nvSpPr>
        <p:spPr/>
        <p:txBody>
          <a:bodyPr/>
          <a:lstStyle/>
          <a:p>
            <a:r>
              <a:rPr lang="en-US" dirty="0"/>
              <a:t>On a search webpage, companies bid to have their ad displayed on a list. The order they are on that list depends on the order of bids</a:t>
            </a:r>
          </a:p>
          <a:p>
            <a:r>
              <a:rPr lang="en-US" dirty="0"/>
              <a:t>A company can bid different amounts for different types of individuals</a:t>
            </a:r>
          </a:p>
          <a:p>
            <a:r>
              <a:rPr lang="en-US" dirty="0"/>
              <a:t>Company pays only when their ad is clicked</a:t>
            </a:r>
          </a:p>
          <a:p>
            <a:r>
              <a:rPr lang="en-US" dirty="0"/>
              <a:t>Currently Acme bids $10 to show an ad for any type of individual </a:t>
            </a:r>
          </a:p>
          <a:p>
            <a:r>
              <a:rPr lang="en-US" dirty="0"/>
              <a:t>Goal: Find a cost effect bidding strategy that maintains an expected 400 policies sold for every 10000 ads shown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698106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2DEB-3260-4D7E-ABE3-E91F58F734CF}"/>
              </a:ext>
            </a:extLst>
          </p:cNvPr>
          <p:cNvSpPr>
            <a:spLocks noGrp="1"/>
          </p:cNvSpPr>
          <p:nvPr>
            <p:ph type="title"/>
          </p:nvPr>
        </p:nvSpPr>
        <p:spPr/>
        <p:txBody>
          <a:bodyPr/>
          <a:lstStyle/>
          <a:p>
            <a:r>
              <a:rPr lang="en-US" dirty="0"/>
              <a:t>Bidding Strategy 2</a:t>
            </a:r>
          </a:p>
        </p:txBody>
      </p:sp>
      <p:sp>
        <p:nvSpPr>
          <p:cNvPr id="3" name="Content Placeholder 2">
            <a:extLst>
              <a:ext uri="{FF2B5EF4-FFF2-40B4-BE49-F238E27FC236}">
                <a16:creationId xmlns:a16="http://schemas.microsoft.com/office/drawing/2014/main" id="{545CD004-1C62-4856-9B29-62984E8D12EC}"/>
              </a:ext>
            </a:extLst>
          </p:cNvPr>
          <p:cNvSpPr>
            <a:spLocks noGrp="1"/>
          </p:cNvSpPr>
          <p:nvPr>
            <p:ph idx="1"/>
          </p:nvPr>
        </p:nvSpPr>
        <p:spPr/>
        <p:txBody>
          <a:bodyPr/>
          <a:lstStyle/>
          <a:p>
            <a:r>
              <a:rPr lang="en-US" dirty="0"/>
              <a:t>Choose optimal bidding for each type using gradient decent like optimization to minimize costs given the constraint that we need to maintain an expected policies sold of 400 per 10000 ads shown</a:t>
            </a:r>
          </a:p>
          <a:p>
            <a:r>
              <a:rPr lang="en-US" dirty="0"/>
              <a:t>Greedy Algorithm</a:t>
            </a:r>
          </a:p>
          <a:p>
            <a:r>
              <a:rPr lang="en-US" dirty="0"/>
              <a:t>Variables important in optimization</a:t>
            </a:r>
          </a:p>
          <a:p>
            <a:pPr lvl="1"/>
            <a:r>
              <a:rPr lang="en-US" dirty="0"/>
              <a:t>Sales Rate Given Click – Types with higher sales rate are more cost effective to advertise to</a:t>
            </a:r>
          </a:p>
          <a:p>
            <a:pPr lvl="1"/>
            <a:r>
              <a:rPr lang="en-US" dirty="0"/>
              <a:t>Proportion of type in population – More common types </a:t>
            </a:r>
          </a:p>
          <a:p>
            <a:pPr lvl="1"/>
            <a:r>
              <a:rPr lang="en-US" dirty="0"/>
              <a:t>Change in ranking distribution – Larger shifts in ranking costs more</a:t>
            </a:r>
          </a:p>
        </p:txBody>
      </p:sp>
    </p:spTree>
    <p:extLst>
      <p:ext uri="{BB962C8B-B14F-4D97-AF65-F5344CB8AC3E}">
        <p14:creationId xmlns:p14="http://schemas.microsoft.com/office/powerpoint/2010/main" val="3651901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161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 </vt:lpstr>
      <vt:lpstr>Bidding Strategy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Li</dc:creator>
  <cp:lastModifiedBy>Simon Li</cp:lastModifiedBy>
  <cp:revision>7</cp:revision>
  <dcterms:created xsi:type="dcterms:W3CDTF">2020-05-29T05:00:11Z</dcterms:created>
  <dcterms:modified xsi:type="dcterms:W3CDTF">2020-05-29T20:07:21Z</dcterms:modified>
</cp:coreProperties>
</file>