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2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6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Set Model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an optimization strategy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Descriptive Analysis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customer types</a:t>
          </a:r>
        </a:p>
        <a:p>
          <a:pPr>
            <a:lnSpc>
              <a:spcPct val="100000"/>
            </a:lnSpc>
          </a:pPr>
          <a:r>
            <a:rPr lang="en-US" dirty="0"/>
            <a:t>Confirm our assumptions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Optimization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optimization</a:t>
          </a:r>
        </a:p>
        <a:p>
          <a:pPr>
            <a:lnSpc>
              <a:spcPct val="100000"/>
            </a:lnSpc>
          </a:pPr>
          <a:r>
            <a:rPr lang="en-US" dirty="0"/>
            <a:t>Present results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reasonable assumptions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 probabilities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1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D1B32484-28F0-428A-9520-8334A2F3F0B1}" srcId="{DCCE571A-4D30-4294-ABAF-6885F619D2D9}" destId="{80308036-41FA-49DF-BC56-8BE1223C877B}" srcOrd="1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08251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5119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Set Model</a:t>
          </a:r>
        </a:p>
      </dsp:txBody>
      <dsp:txXfrm>
        <a:off x="4228" y="1705119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2303"/>
          <a:ext cx="3088125" cy="984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 an optimization strategy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reasonable assumptions</a:t>
          </a:r>
        </a:p>
      </dsp:txBody>
      <dsp:txXfrm>
        <a:off x="4228" y="2222303"/>
        <a:ext cx="3088125" cy="984195"/>
      </dsp:txXfrm>
    </dsp:sp>
    <dsp:sp modelId="{210823F6-AC1A-46E3-9D99-A319DF497539}">
      <dsp:nvSpPr>
        <dsp:cNvPr id="0" name=""/>
        <dsp:cNvSpPr/>
      </dsp:nvSpPr>
      <dsp:spPr>
        <a:xfrm>
          <a:off x="4636415" y="508251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5119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Descriptive Analysis</a:t>
          </a:r>
        </a:p>
      </dsp:txBody>
      <dsp:txXfrm>
        <a:off x="3632774" y="1705119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2303"/>
          <a:ext cx="3088125" cy="984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 customer types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Confirm our assumptions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 probabilities</a:t>
          </a:r>
        </a:p>
      </dsp:txBody>
      <dsp:txXfrm>
        <a:off x="3632774" y="2222303"/>
        <a:ext cx="3088125" cy="984195"/>
      </dsp:txXfrm>
    </dsp:sp>
    <dsp:sp modelId="{B0A3ABD2-C471-4A21-8AEF-3843C86919E1}">
      <dsp:nvSpPr>
        <dsp:cNvPr id="0" name=""/>
        <dsp:cNvSpPr/>
      </dsp:nvSpPr>
      <dsp:spPr>
        <a:xfrm>
          <a:off x="8264962" y="508251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5119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Optimization</a:t>
          </a:r>
        </a:p>
      </dsp:txBody>
      <dsp:txXfrm>
        <a:off x="7261321" y="1705119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2303"/>
          <a:ext cx="3088125" cy="984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 optimization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Present results</a:t>
          </a:r>
        </a:p>
      </dsp:txBody>
      <dsp:txXfrm>
        <a:off x="7261321" y="2222303"/>
        <a:ext cx="3088125" cy="984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52C4F-ABDF-48BB-B2C0-20265275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302913"/>
            <a:ext cx="9144000" cy="992487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effectLst/>
              </a:rPr>
              <a:t>Vertical Search Websites for Car Insurance</a:t>
            </a:r>
            <a:endParaRPr lang="en-US" sz="20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7D1B04-C592-4F8A-A4AE-185DD540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645" y="1598313"/>
            <a:ext cx="5150441" cy="5018314"/>
          </a:xfrm>
        </p:spPr>
        <p:txBody>
          <a:bodyPr>
            <a:normAutofit/>
          </a:bodyPr>
          <a:lstStyle/>
          <a:p>
            <a:r>
              <a:rPr lang="en-US" sz="2000" dirty="0"/>
              <a:t>The website shows ads based on the consumer’s information s/he entered.</a:t>
            </a:r>
          </a:p>
          <a:p>
            <a:r>
              <a:rPr lang="en-US" sz="2000" dirty="0"/>
              <a:t>The order of ads is determined by an </a:t>
            </a:r>
            <a:r>
              <a:rPr lang="en-US" sz="2000" b="1" dirty="0"/>
              <a:t>online auction</a:t>
            </a:r>
            <a:r>
              <a:rPr lang="en-US" sz="2000" dirty="0"/>
              <a:t>: higher bid, higher </a:t>
            </a:r>
            <a:r>
              <a:rPr lang="en-US" sz="2000" b="1" dirty="0"/>
              <a:t>rank</a:t>
            </a:r>
          </a:p>
          <a:p>
            <a:r>
              <a:rPr lang="en-US" sz="2000" dirty="0"/>
              <a:t>The companies can set different bid prices for different </a:t>
            </a:r>
            <a:r>
              <a:rPr lang="en-US" sz="2000" b="1" dirty="0"/>
              <a:t>type</a:t>
            </a:r>
            <a:r>
              <a:rPr lang="en-US" sz="2000" dirty="0"/>
              <a:t> of customers.</a:t>
            </a:r>
          </a:p>
          <a:p>
            <a:r>
              <a:rPr lang="en-US" sz="2000" dirty="0"/>
              <a:t>The companies only pay if their ad is clicked on.</a:t>
            </a:r>
          </a:p>
          <a:p>
            <a:r>
              <a:rPr lang="en-US" sz="2000" b="1" dirty="0"/>
              <a:t>Goal</a:t>
            </a:r>
            <a:r>
              <a:rPr lang="en-US" sz="2000" dirty="0"/>
              <a:t>: Find the best bidding strategy which optimizes the cost per customer,</a:t>
            </a:r>
          </a:p>
          <a:p>
            <a:r>
              <a:rPr lang="en-US" sz="2000" dirty="0"/>
              <a:t>Ensuring that at least 400 customers are expected for every 10,000 ads.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465DA4-27B6-4F99-93C9-6108BD9E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6" y="1919384"/>
            <a:ext cx="6514873" cy="41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0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42186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Nova</vt:lpstr>
      <vt:lpstr>Arial Nova Light</vt:lpstr>
      <vt:lpstr>Wingdings 2</vt:lpstr>
      <vt:lpstr>SlateVTI</vt:lpstr>
      <vt:lpstr>Title</vt:lpstr>
      <vt:lpstr>Vertical Search Websites for Car Insurance</vt:lpstr>
      <vt:lpstr>Our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2020-05-29T19:04:30Z</dcterms:created>
  <dcterms:modified xsi:type="dcterms:W3CDTF">2020-05-29T20:00:08Z</dcterms:modified>
</cp:coreProperties>
</file>