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1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C5CA-F56E-B2C2-2837-7B7EF948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16" r="225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E5A36-4469-7458-78D2-837A30AD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CO" sz="4100"/>
              <a:t>Presentación Oportunidades Inversión AirBnB Vancouver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17880-F29D-89C2-3E10-7D875555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CO" sz="2000"/>
              <a:t>Santiago Rodriguez Cruz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D4C33-4350-1A72-4FC3-D747D28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EED21-375E-EC53-80E4-8D2E5231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Mediante el uso de técnicas estadísticas y de visualización de datos se busca descubrir patrones, tendencias y oportunidades que puedan ser de interés para inversión a través de la plataforma </a:t>
            </a:r>
            <a:r>
              <a:rPr lang="es-ES" dirty="0" err="1"/>
              <a:t>AirBnb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2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5F19-651A-F548-FBFE-C43860F7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F2AAA-EB7B-375D-C3B3-D51CF8C0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Análisis del impacto de las comodidades: Identificar las comodidades que generan mayor valor añadido en términos de precio de alquiler y rating. Esto se hará evaluando la frecuencia de las comodidades presentes en propiedades de alto rendimiento y contrastando con aquellas de menor demanda.</a:t>
            </a:r>
          </a:p>
          <a:p>
            <a:endParaRPr lang="es-ES" dirty="0"/>
          </a:p>
          <a:p>
            <a:r>
              <a:rPr lang="es-ES" dirty="0"/>
              <a:t>Tipo de habitación y su influencia: Evaluar cómo los distintos tipos de habitación (por ejemplo, estudio, apartamento completo, etc.) afectan el precio y el rating. Se busca determinar si existe una relación directa entre el tipo de habitación y la rentabilidad de la inversión.</a:t>
            </a:r>
          </a:p>
          <a:p>
            <a:endParaRPr lang="es-ES" dirty="0"/>
          </a:p>
          <a:p>
            <a:r>
              <a:rPr lang="es-ES" dirty="0"/>
              <a:t>Disponibilidad y demanda: Cruzar la información de precios y rating con la disponibilidad de las propiedades para entender patrones de ocupación. El objetivo es detectar si ciertas combinaciones de comodidades y tipos de habitación presentan una mayor tasa de ocupación, lo que podría señalar una oportunidad de crecimiento en áreas subvaloradas o con alta demanda.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94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0AE95-D76B-4504-B85B-914CB72F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s-CO" sz="5200" dirty="0"/>
              <a:t>Resultados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5AE1FAD-CF22-7FF7-E5F2-CE17156E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14" y="331311"/>
            <a:ext cx="3717561" cy="2834640"/>
          </a:xfrm>
          <a:prstGeom prst="rect">
            <a:avLst/>
          </a:prstGeom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7A4F0910-1DF9-C17F-6F7E-30AF2333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Tipo de habitación y su influencia:</a:t>
            </a:r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/>
              <a:t>La habitación con mas variación de ratings es la </a:t>
            </a:r>
            <a:r>
              <a:rPr lang="es-ES" sz="1800" dirty="0" err="1"/>
              <a:t>compartida.La</a:t>
            </a:r>
            <a:r>
              <a:rPr lang="es-ES" sz="1800" dirty="0"/>
              <a:t>  que menos tiene variación en sus ratings son los cuartos de hotel.</a:t>
            </a:r>
          </a:p>
          <a:p>
            <a:pPr marL="0" indent="0">
              <a:buNone/>
            </a:pPr>
            <a:r>
              <a:rPr lang="es-ES" sz="1800" dirty="0"/>
              <a:t>La mayoría de lugares están debajo de 500 USD ,la mayoría de excepciones a esta regla son para casas completas.</a:t>
            </a:r>
            <a:endParaRPr lang="en-US" sz="1800" dirty="0"/>
          </a:p>
        </p:txBody>
      </p:sp>
      <p:pic>
        <p:nvPicPr>
          <p:cNvPr id="3074" name="Picture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9A1C3D1-D44A-4210-00E4-2D742ACB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845" y="3343830"/>
            <a:ext cx="3742099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0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5FE900-429D-8552-FEB4-C01B001B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s-CO" sz="5200"/>
              <a:t>Resultados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FB70-3E1A-609F-297B-C7CD0012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08" y="590731"/>
            <a:ext cx="3311185" cy="18128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75DD8-045F-1F93-BAA4-C63C413C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1800" dirty="0"/>
              <a:t>Las amenities </a:t>
            </a:r>
            <a:r>
              <a:rPr lang="en-US" sz="1800" dirty="0" err="1"/>
              <a:t>en</a:t>
            </a:r>
            <a:r>
              <a:rPr lang="en-US" sz="1800" dirty="0"/>
              <a:t> general no </a:t>
            </a:r>
            <a:r>
              <a:rPr lang="en-US" sz="1800" dirty="0" err="1"/>
              <a:t>tienen</a:t>
            </a:r>
            <a:r>
              <a:rPr lang="en-US" sz="1800" dirty="0"/>
              <a:t> un </a:t>
            </a:r>
            <a:r>
              <a:rPr lang="en-US" sz="1800" dirty="0" err="1"/>
              <a:t>impacto</a:t>
            </a:r>
            <a:r>
              <a:rPr lang="en-US" sz="1800" dirty="0"/>
              <a:t> tan </a:t>
            </a:r>
            <a:r>
              <a:rPr lang="en-US" sz="1800" dirty="0" err="1"/>
              <a:t>sustancial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precio</a:t>
            </a:r>
            <a:r>
              <a:rPr lang="en-US" sz="1800" dirty="0"/>
              <a:t>(</a:t>
            </a:r>
            <a:r>
              <a:rPr lang="en-US" sz="1800" dirty="0" err="1"/>
              <a:t>siempre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entre 300-50)</a:t>
            </a:r>
          </a:p>
          <a:p>
            <a:endParaRPr lang="en-US" sz="1800" dirty="0"/>
          </a:p>
          <a:p>
            <a:r>
              <a:rPr lang="en-US" sz="1800" dirty="0"/>
              <a:t>Las que mas </a:t>
            </a:r>
            <a:r>
              <a:rPr lang="en-US" sz="1800" dirty="0" err="1"/>
              <a:t>impacto</a:t>
            </a:r>
            <a:r>
              <a:rPr lang="en-US" sz="1800" dirty="0"/>
              <a:t> </a:t>
            </a:r>
            <a:r>
              <a:rPr lang="en-US" sz="1800" dirty="0" err="1"/>
              <a:t>tienen</a:t>
            </a:r>
            <a:r>
              <a:rPr lang="en-US" sz="1800" dirty="0"/>
              <a:t> es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lavavajillas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ganchos</a:t>
            </a:r>
            <a:endParaRPr lang="en-US" sz="1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2A8659-4BC1-3F76-BC56-1C1F3725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01" y="2412835"/>
            <a:ext cx="3444797" cy="18860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DF785F-DC43-6D66-B17E-91A6F4456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42" y="4308092"/>
            <a:ext cx="2977513" cy="25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C235-DFBC-FC4A-F8E9-7663BF72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122AC9-2348-B150-04EE-CEB677D7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.Entre los tipos de habitación, no vale la pena invertir recursos en los </a:t>
            </a:r>
            <a:r>
              <a:rPr lang="es-ES" b="1" i="0" dirty="0" err="1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airbnb</a:t>
            </a:r>
            <a:r>
              <a:rPr lang="es-ES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de cuarto compartido</a:t>
            </a:r>
            <a:endParaRPr lang="es-ES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r>
              <a:rPr lang="es-E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Según los ratings la opción mas consistente son los </a:t>
            </a:r>
            <a:r>
              <a:rPr lang="es-ES" b="0" i="0" dirty="0" err="1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airbnb</a:t>
            </a:r>
            <a:r>
              <a:rPr lang="es-E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de hoteles</a:t>
            </a:r>
          </a:p>
          <a:p>
            <a:r>
              <a:rPr lang="es-E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si se tiene cierta inclinación a riesgo valdría la pena la inversión en aptos/casas completas o cuartos privados. </a:t>
            </a: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B9FB8-E5A7-D744-1383-02FC2348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851B2-F160-DC0B-444F-5B6C1044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Vale la pena garantizar en los </a:t>
            </a:r>
            <a:r>
              <a:rPr lang="es-ES" dirty="0" err="1"/>
              <a:t>airbnb</a:t>
            </a:r>
            <a:r>
              <a:rPr lang="es-ES" dirty="0"/>
              <a:t> que se vayan a invertir que tengan: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Lavavajillas,Ganchos,Ascensor,Gimnasio,Secadora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Gratis,Balcón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privado,Secadora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para el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</a:rPr>
              <a:t>cabello,Esenciales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 y Agua caliente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Hay que evitar cerrar los cuartos de los </a:t>
            </a:r>
            <a:r>
              <a:rPr lang="es-ES" dirty="0" err="1">
                <a:solidFill>
                  <a:srgbClr val="FF0000"/>
                </a:solidFill>
              </a:rPr>
              <a:t>airbnb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/>
          </a:p>
          <a:p>
            <a:r>
              <a:rPr lang="es-ES" dirty="0"/>
              <a:t>Hay que mantener revisión de los servicios de wifi en los </a:t>
            </a:r>
            <a:r>
              <a:rPr lang="es-ES" dirty="0" err="1"/>
              <a:t>airbnb</a:t>
            </a:r>
            <a:r>
              <a:rPr lang="es-ES" dirty="0"/>
              <a:t>. Esto debido a que su </a:t>
            </a:r>
            <a:r>
              <a:rPr lang="es-ES" b="1" dirty="0"/>
              <a:t>correlación negativa en los ratings no implica que su presencia cause directamente ratings </a:t>
            </a:r>
            <a:r>
              <a:rPr lang="es-ES" b="1" dirty="0" err="1"/>
              <a:t>negativos</a:t>
            </a:r>
            <a:r>
              <a:rPr lang="es-ES" dirty="0" err="1"/>
              <a:t>,pero</a:t>
            </a:r>
            <a:r>
              <a:rPr lang="es-ES" dirty="0"/>
              <a:t> en las variables seleccionadas no hay alguna que pueda explicar el comportamiento de manera apropiada.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7894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13B38"/>
      </a:dk2>
      <a:lt2>
        <a:srgbClr val="E2E6E8"/>
      </a:lt2>
      <a:accent1>
        <a:srgbClr val="C79784"/>
      </a:accent1>
      <a:accent2>
        <a:srgbClr val="B39F6F"/>
      </a:accent2>
      <a:accent3>
        <a:srgbClr val="A2A876"/>
      </a:accent3>
      <a:accent4>
        <a:srgbClr val="89AC6B"/>
      </a:accent4>
      <a:accent5>
        <a:srgbClr val="7BAF79"/>
      </a:accent5>
      <a:accent6>
        <a:srgbClr val="6EB287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438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Roboto</vt:lpstr>
      <vt:lpstr>AccentBoxVTI</vt:lpstr>
      <vt:lpstr>Presentación Oportunidades Inversión AirBnB Vancouver</vt:lpstr>
      <vt:lpstr>Contexto</vt:lpstr>
      <vt:lpstr>Estrategia</vt:lpstr>
      <vt:lpstr>Resultados</vt:lpstr>
      <vt:lpstr>Resultados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rodriguez cruz</dc:creator>
  <cp:lastModifiedBy>santiago rodriguez cruz</cp:lastModifiedBy>
  <cp:revision>1</cp:revision>
  <dcterms:created xsi:type="dcterms:W3CDTF">2024-09-23T02:48:16Z</dcterms:created>
  <dcterms:modified xsi:type="dcterms:W3CDTF">2024-09-23T03:27:22Z</dcterms:modified>
</cp:coreProperties>
</file>