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2059ec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2059ec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2059ecd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2059ecd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42059ecd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42059ecd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42059ecd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42059ecd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2059ecd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2059ecd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2059ecd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2059ecd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2059ecd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2059ecd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Mustafa EP20B025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r>
              <a:rPr lang="en"/>
              <a:t> addressed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Sensitivity to weighting schemes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words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embeddings for semantic context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BM25 weight scheme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275"/>
            <a:ext cx="5134975" cy="8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213" y="2359500"/>
            <a:ext cx="54006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BM25 metrics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50" y="1317775"/>
            <a:ext cx="54102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with SVD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50" y="1410238"/>
            <a:ext cx="55054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 metrics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75" y="1219763"/>
            <a:ext cx="32956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375" y="1253788"/>
            <a:ext cx="3257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r>
              <a:rPr lang="en"/>
              <a:t> approaches could work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Pure weighting schemes perform better than inserting semantic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Custom search file built using BM25.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