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16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298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509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771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752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13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19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449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2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00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40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160F-978E-4C3C-8586-89EB85E3AA5E}" type="datetimeFigureOut">
              <a:rPr lang="he-IL" smtClean="0"/>
              <a:t>י"ז/שבט/תשפ"ב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EB33-3725-444E-8637-4D7F393CA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04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הצג את תמונת המקו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09" y="148793"/>
            <a:ext cx="4801671" cy="33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3236" y="3657600"/>
            <a:ext cx="48907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Makes babies smile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Your smile is contagious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Everyone loves you</a:t>
            </a:r>
          </a:p>
        </p:txBody>
      </p:sp>
    </p:spTree>
    <p:extLst>
      <p:ext uri="{BB962C8B-B14F-4D97-AF65-F5344CB8AC3E}">
        <p14:creationId xmlns:p14="http://schemas.microsoft.com/office/powerpoint/2010/main" val="415255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36" y="3657600"/>
            <a:ext cx="48907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Pretty charming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People think you’re weird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In reality you’re awkward but sweet</a:t>
            </a:r>
          </a:p>
        </p:txBody>
      </p:sp>
      <p:pic>
        <p:nvPicPr>
          <p:cNvPr id="2050" name="Picture 2" descr="Holmes 12&amp;quot; Oscillating Metal Grill Rotary Dial Table Fan : Tar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07" y="163888"/>
            <a:ext cx="3493712" cy="3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7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36" y="3657600"/>
            <a:ext cx="48907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Smart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Lightens up the mood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Warm</a:t>
            </a:r>
            <a:endParaRPr lang="en-US" dirty="0"/>
          </a:p>
        </p:txBody>
      </p:sp>
      <p:pic>
        <p:nvPicPr>
          <p:cNvPr id="3074" name="Picture 2" descr="Table lamps - Demand table lamp - BoConce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18" y="157942"/>
            <a:ext cx="5832763" cy="349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8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36" y="3657600"/>
            <a:ext cx="48907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Impeccable manners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I like your style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Cool n’ chill</a:t>
            </a:r>
          </a:p>
        </p:txBody>
      </p:sp>
      <p:pic>
        <p:nvPicPr>
          <p:cNvPr id="4098" name="Picture 2" descr="STJÄRNSTATUS French door refrigerator, Stainless steel, 21.7 cu.ft - IK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7" y="216131"/>
            <a:ext cx="3441469" cy="3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36" y="3657600"/>
            <a:ext cx="48907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Good looking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Your perspective is refreshing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Entertains </a:t>
            </a:r>
            <a:r>
              <a:rPr lang="en-US"/>
              <a:t>the grou</a:t>
            </a:r>
            <a:r>
              <a:rPr lang="en-US" dirty="0"/>
              <a:t>p</a:t>
            </a:r>
          </a:p>
        </p:txBody>
      </p:sp>
      <p:pic>
        <p:nvPicPr>
          <p:cNvPr id="5122" name="Picture 2" descr="40&amp;quot; N5300 טלוויזיה חכמה Full HD | UE40N5300AUXSQ | Samsung 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07" y="-816725"/>
            <a:ext cx="5472141" cy="43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8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36" y="3657600"/>
            <a:ext cx="48907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Awesome friend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More helpful than he realizes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Carries people in group assignments</a:t>
            </a:r>
          </a:p>
        </p:txBody>
      </p:sp>
      <p:pic>
        <p:nvPicPr>
          <p:cNvPr id="6146" name="Picture 2" descr="STEFAN Chair, brown-black - IK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88" y="89072"/>
            <a:ext cx="3651655" cy="365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663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Leonid Izakov</cp:lastModifiedBy>
  <cp:revision>8</cp:revision>
  <dcterms:created xsi:type="dcterms:W3CDTF">2022-01-11T10:28:00Z</dcterms:created>
  <dcterms:modified xsi:type="dcterms:W3CDTF">2022-01-19T13:54:44Z</dcterms:modified>
</cp:coreProperties>
</file>