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C6C28C3-EA65-45D5-9567-C563582A851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Airbnb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DA188F-C8F7-4C4A-B04F-A496F044DD2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4/7/2023 12:23:23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BC409F5-BD08-4CDD-ADB6-11BFBB45AE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609600"/>
            <a:ext cx="95154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2023-04-06T21:23:23Z</dcterms:created>
  <dcterms:modified xsi:type="dcterms:W3CDTF">2023-04-06T21:23:23Z</dcterms:modified>
</cp:coreProperties>
</file>