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EE1FA94-9F9F-4A9D-B84B-33473414EDF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bhr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08DB23E-5400-41FE-A863-B3E5E8D02CB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04/09/2025 4:27:15 PM GMT+3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OY% EXPORTS" id="10" name="slide10">
            <a:extLst>
              <a:ext uri="{FF2B5EF4-FFF2-40B4-BE49-F238E27FC236}">
                <a16:creationId xmlns:a16="http://schemas.microsoft.com/office/drawing/2014/main" id="{AB68A45F-7005-4A5E-8713-98FD75C57B1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865" y="0"/>
            <a:ext cx="8444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COMMODITIES" id="11" name="slide11">
            <a:extLst>
              <a:ext uri="{FF2B5EF4-FFF2-40B4-BE49-F238E27FC236}">
                <a16:creationId xmlns:a16="http://schemas.microsoft.com/office/drawing/2014/main" id="{AAFCFDD2-7467-450F-A2DB-F0BF0A3BE2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37" y="4762"/>
            <a:ext cx="6943725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countries by weight" id="12" name="slide12">
            <a:extLst>
              <a:ext uri="{FF2B5EF4-FFF2-40B4-BE49-F238E27FC236}">
                <a16:creationId xmlns:a16="http://schemas.microsoft.com/office/drawing/2014/main" id="{D526F728-0F18-40A4-85AE-CFF855E5F48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445" y="0"/>
            <a:ext cx="5967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Countries by vlaue" id="13" name="slide13">
            <a:extLst>
              <a:ext uri="{FF2B5EF4-FFF2-40B4-BE49-F238E27FC236}">
                <a16:creationId xmlns:a16="http://schemas.microsoft.com/office/drawing/2014/main" id="{268CFE4B-B9C2-4239-9273-F5E0E605644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1912"/>
            <a:ext cx="868680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-VALUE-REEXPORT" id="14" name="slide14">
            <a:extLst>
              <a:ext uri="{FF2B5EF4-FFF2-40B4-BE49-F238E27FC236}">
                <a16:creationId xmlns:a16="http://schemas.microsoft.com/office/drawing/2014/main" id="{4D25F98E-4B30-4A6B-AFB4-74BF4583B6B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7" y="80962"/>
            <a:ext cx="846772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-WEIGHT-REEXPORT" id="15" name="slide15">
            <a:extLst>
              <a:ext uri="{FF2B5EF4-FFF2-40B4-BE49-F238E27FC236}">
                <a16:creationId xmlns:a16="http://schemas.microsoft.com/office/drawing/2014/main" id="{16318A7C-6FF6-461D-8156-0395C1208B2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7" y="80962"/>
            <a:ext cx="846772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OY%-REEXPORTS" id="16" name="slide16">
            <a:extLst>
              <a:ext uri="{FF2B5EF4-FFF2-40B4-BE49-F238E27FC236}">
                <a16:creationId xmlns:a16="http://schemas.microsoft.com/office/drawing/2014/main" id="{B563E897-D281-4DDC-86A2-0A8A023F74B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7" y="114300"/>
            <a:ext cx="846772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COUNTRY VALUE" id="17" name="slide17">
            <a:extLst>
              <a:ext uri="{FF2B5EF4-FFF2-40B4-BE49-F238E27FC236}">
                <a16:creationId xmlns:a16="http://schemas.microsoft.com/office/drawing/2014/main" id="{5041CAA2-8FA9-4AD6-BE3E-62DC3DCBC88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7" y="61912"/>
            <a:ext cx="858202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COUNTRY BY WEIGHT" id="18" name="slide18">
            <a:extLst>
              <a:ext uri="{FF2B5EF4-FFF2-40B4-BE49-F238E27FC236}">
                <a16:creationId xmlns:a16="http://schemas.microsoft.com/office/drawing/2014/main" id="{C5971AA8-41B4-4C22-B0CC-6B178AD1B55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7" y="4762"/>
            <a:ext cx="8467725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Commodities by value" id="19" name="slide19">
            <a:extLst>
              <a:ext uri="{FF2B5EF4-FFF2-40B4-BE49-F238E27FC236}">
                <a16:creationId xmlns:a16="http://schemas.microsoft.com/office/drawing/2014/main" id="{A2BA47F9-530B-488F-84C9-20A313CF6D0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7" y="4762"/>
            <a:ext cx="8467725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-VALUE " id="2" name="slide2">
            <a:extLst>
              <a:ext uri="{FF2B5EF4-FFF2-40B4-BE49-F238E27FC236}">
                <a16:creationId xmlns:a16="http://schemas.microsoft.com/office/drawing/2014/main" id="{202B36A9-C2E8-455F-AC96-4A57EFC78F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37" y="80962"/>
            <a:ext cx="694372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0" name="slide20">
            <a:extLst>
              <a:ext uri="{FF2B5EF4-FFF2-40B4-BE49-F238E27FC236}">
                <a16:creationId xmlns:a16="http://schemas.microsoft.com/office/drawing/2014/main" id="{9D0B9B31-BD98-4356-81B3-C99EB93438D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2" y="0"/>
            <a:ext cx="9961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1" name="slide21">
            <a:extLst>
              <a:ext uri="{FF2B5EF4-FFF2-40B4-BE49-F238E27FC236}">
                <a16:creationId xmlns:a16="http://schemas.microsoft.com/office/drawing/2014/main" id="{DC44E7AD-1987-4EE2-B56B-3B6838C756A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2" y="0"/>
            <a:ext cx="9961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22" name="slide22">
            <a:extLst>
              <a:ext uri="{FF2B5EF4-FFF2-40B4-BE49-F238E27FC236}">
                <a16:creationId xmlns:a16="http://schemas.microsoft.com/office/drawing/2014/main" id="{CBE66C40-E6D8-456E-9290-4673E830B76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2" y="0"/>
            <a:ext cx="9961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- WEIGHT" id="3" name="slide3">
            <a:extLst>
              <a:ext uri="{FF2B5EF4-FFF2-40B4-BE49-F238E27FC236}">
                <a16:creationId xmlns:a16="http://schemas.microsoft.com/office/drawing/2014/main" id="{C19C439F-539B-4AF5-A983-B8B529204F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7" y="80962"/>
            <a:ext cx="846772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OY%-IMPORTS" id="4" name="slide4">
            <a:extLst>
              <a:ext uri="{FF2B5EF4-FFF2-40B4-BE49-F238E27FC236}">
                <a16:creationId xmlns:a16="http://schemas.microsoft.com/office/drawing/2014/main" id="{E22CD588-5719-4E0D-AE93-387CD24B0B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7" y="76200"/>
            <a:ext cx="846772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M COMMODITIES" id="5" name="slide5">
            <a:extLst>
              <a:ext uri="{FF2B5EF4-FFF2-40B4-BE49-F238E27FC236}">
                <a16:creationId xmlns:a16="http://schemas.microsoft.com/office/drawing/2014/main" id="{CE7E1874-567C-42FC-91BC-BFD40F007F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137" y="23812"/>
            <a:ext cx="694372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SOURCE COUNTRIES BY WEIGHT" id="6" name="slide6">
            <a:extLst>
              <a:ext uri="{FF2B5EF4-FFF2-40B4-BE49-F238E27FC236}">
                <a16:creationId xmlns:a16="http://schemas.microsoft.com/office/drawing/2014/main" id="{2610C436-4230-4FDB-B990-31F4123B22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865" y="0"/>
            <a:ext cx="8444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SOURCE COUNTRIES BY VALUE" id="7" name="slide7">
            <a:extLst>
              <a:ext uri="{FF2B5EF4-FFF2-40B4-BE49-F238E27FC236}">
                <a16:creationId xmlns:a16="http://schemas.microsoft.com/office/drawing/2014/main" id="{E31D23D0-B02B-4005-B27D-8C2FEB4C7E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81" y="0"/>
            <a:ext cx="80790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-VALUE-EXPORTS" id="8" name="slide8">
            <a:extLst>
              <a:ext uri="{FF2B5EF4-FFF2-40B4-BE49-F238E27FC236}">
                <a16:creationId xmlns:a16="http://schemas.microsoft.com/office/drawing/2014/main" id="{3D79B2B1-C53C-415C-89EC-EBD53602A7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7" y="80962"/>
            <a:ext cx="846772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-WEIGHT-EXPORT" id="9" name="slide9">
            <a:extLst>
              <a:ext uri="{FF2B5EF4-FFF2-40B4-BE49-F238E27FC236}">
                <a16:creationId xmlns:a16="http://schemas.microsoft.com/office/drawing/2014/main" id="{DAF35F70-E974-46C4-B437-27EBD82210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37" y="80962"/>
            <a:ext cx="846772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2025-09-04T13:27:16Z</dcterms:created>
  <dcterms:modified xsi:type="dcterms:W3CDTF">2025-09-04T13:27:16Z</dcterms:modified>
</cp:coreProperties>
</file>