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58" d="100"/>
          <a:sy n="58" d="100"/>
        </p:scale>
        <p:origin x="342" y="6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4/14/2020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4/14/2020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4/14/2020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4/14/2020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4/14/2020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4/14/2020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4/14/2020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4/14/2020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4/14/2020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4/14/2020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85000" lnSpcReduction="10000"/>
          </a:bodyPr>
          <a:lstStyle/>
          <a:p>
            <a:r>
              <a:rPr lang="en-US" dirty="0" smtClean="0"/>
              <a:t>By,</a:t>
            </a:r>
          </a:p>
          <a:p>
            <a:r>
              <a:rPr lang="tr-TR" dirty="0" smtClean="0"/>
              <a:t>Mustafa Dara </a:t>
            </a:r>
            <a:r>
              <a:rPr lang="tr-TR" dirty="0" err="1" smtClean="0"/>
              <a:t>Özevin</a:t>
            </a:r>
            <a:endParaRPr lang="tr-TR" dirty="0" smtClean="0"/>
          </a:p>
          <a:p>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762</Words>
  <Application>Microsoft Office PowerPoint</Application>
  <PresentationFormat>Özel</PresentationFormat>
  <Paragraphs>55</Paragraphs>
  <Slides>6</Slides>
  <Notes>5</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rojen</cp:lastModifiedBy>
  <cp:revision>5</cp:revision>
  <dcterms:created xsi:type="dcterms:W3CDTF">2020-01-05T08:05:09Z</dcterms:created>
  <dcterms:modified xsi:type="dcterms:W3CDTF">2020-04-14T09:39:04Z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