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0" y="290946"/>
            <a:ext cx="9380117" cy="5985164"/>
          </a:xfrm>
        </p:spPr>
      </p:pic>
    </p:spTree>
    <p:extLst>
      <p:ext uri="{BB962C8B-B14F-4D97-AF65-F5344CB8AC3E}">
        <p14:creationId xmlns:p14="http://schemas.microsoft.com/office/powerpoint/2010/main" val="31646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235132"/>
            <a:ext cx="7302137" cy="6662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“APPLE WEBSITE”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058091"/>
            <a:ext cx="8791575" cy="376210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SEMESTER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“COURSE = ITC”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Group members </a:t>
            </a:r>
            <a:r>
              <a:rPr lang="en-US" dirty="0" smtClean="0">
                <a:solidFill>
                  <a:schemeClr val="bg1"/>
                </a:solidFill>
              </a:rPr>
              <a:t>:-                                                         </a:t>
            </a:r>
            <a:r>
              <a:rPr lang="en-US" u="sng" dirty="0" smtClean="0">
                <a:solidFill>
                  <a:schemeClr val="bg1"/>
                </a:solidFill>
              </a:rPr>
              <a:t>COURSE TEACHER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1.Syed Mustafa Hassan</a:t>
            </a:r>
            <a:r>
              <a:rPr lang="en-US" dirty="0" smtClean="0">
                <a:solidFill>
                  <a:schemeClr val="bg1"/>
                </a:solidFill>
              </a:rPr>
              <a:t>.			            ZAIN NORINE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2.Ammad Abdul </a:t>
            </a:r>
            <a:r>
              <a:rPr lang="en-US" dirty="0" err="1" smtClean="0">
                <a:solidFill>
                  <a:schemeClr val="bg1"/>
                </a:solidFill>
              </a:rPr>
              <a:t>latif</a:t>
            </a:r>
            <a:r>
              <a:rPr lang="en-US" dirty="0" smtClean="0">
                <a:solidFill>
                  <a:schemeClr val="bg1"/>
                </a:solidFill>
              </a:rPr>
              <a:t>.				            </a:t>
            </a:r>
            <a:r>
              <a:rPr lang="en-US" u="sng" dirty="0" smtClean="0">
                <a:solidFill>
                  <a:schemeClr val="bg1"/>
                </a:solidFill>
              </a:rPr>
              <a:t>LAB TEACHER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Hassan </a:t>
            </a:r>
            <a:r>
              <a:rPr lang="en-US" dirty="0" err="1" smtClean="0">
                <a:solidFill>
                  <a:schemeClr val="bg1"/>
                </a:solidFill>
              </a:rPr>
              <a:t>fasial</a:t>
            </a:r>
            <a:r>
              <a:rPr lang="en-US" dirty="0" smtClean="0">
                <a:solidFill>
                  <a:schemeClr val="bg1"/>
                </a:solidFill>
              </a:rPr>
              <a:t>.				       MANHOOR IFTHKER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distribution: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827597"/>
              </p:ext>
            </p:extLst>
          </p:nvPr>
        </p:nvGraphicFramePr>
        <p:xfrm>
          <a:off x="1141413" y="2249488"/>
          <a:ext cx="9906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40785024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9293158"/>
                    </a:ext>
                  </a:extLst>
                </a:gridCol>
              </a:tblGrid>
              <a:tr h="26712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12622"/>
                  </a:ext>
                </a:extLst>
              </a:tr>
              <a:tr h="267120">
                <a:tc>
                  <a:txBody>
                    <a:bodyPr/>
                    <a:lstStyle/>
                    <a:p>
                      <a:r>
                        <a:rPr lang="en-US" dirty="0" smtClean="0"/>
                        <a:t>AMMAD</a:t>
                      </a:r>
                      <a:r>
                        <a:rPr lang="en-US" baseline="0" dirty="0" smtClean="0"/>
                        <a:t> ABDUL LATIF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28883"/>
                  </a:ext>
                </a:extLst>
              </a:tr>
              <a:tr h="267120">
                <a:tc>
                  <a:txBody>
                    <a:bodyPr/>
                    <a:lstStyle/>
                    <a:p>
                      <a:r>
                        <a:rPr lang="en-US" dirty="0" smtClean="0"/>
                        <a:t>SYED MUSTAFA</a:t>
                      </a:r>
                      <a:r>
                        <a:rPr lang="en-US" baseline="0" dirty="0" smtClean="0"/>
                        <a:t> HASSAN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03079"/>
                  </a:ext>
                </a:extLst>
              </a:tr>
              <a:tr h="267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HASSAN FASIAL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0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HTML.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CSS.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Bootstrap.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1886"/>
            <a:ext cx="9905998" cy="70539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PROJECT OVERVIEW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1" y="1254036"/>
            <a:ext cx="3707256" cy="191180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1" y="3155388"/>
            <a:ext cx="3707256" cy="1769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1" y="4916976"/>
            <a:ext cx="3707256" cy="16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69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6103"/>
            <a:ext cx="9905999" cy="4315098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Simple  Design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Clear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Navigation Bar.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Quality Images.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Modern Style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Brand and Design Continuity. 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Popularity.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53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FEATURE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4480"/>
            <a:ext cx="9905999" cy="4236721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YOU CAN PLACE ORDER ONLINE.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YOU CAN GET INFORMATION OF EVERY NEW PRODUCT OF APPLE.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YOU SIGIN ON APPLE WEBSITE YOU CAN ALSO PAY YOUR BILL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INSTALLMENT.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YOU ARE MEMBER OF APPLE SO ON EVERY SHOPING OF +50 YOU GET 10$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5" y="522734"/>
            <a:ext cx="10071009" cy="5664942"/>
          </a:xfrm>
        </p:spPr>
      </p:pic>
    </p:spTree>
    <p:extLst>
      <p:ext uri="{BB962C8B-B14F-4D97-AF65-F5344CB8AC3E}">
        <p14:creationId xmlns:p14="http://schemas.microsoft.com/office/powerpoint/2010/main" val="31552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51" y="169816"/>
            <a:ext cx="9535885" cy="6322423"/>
          </a:xfrm>
        </p:spPr>
      </p:pic>
    </p:spTree>
    <p:extLst>
      <p:ext uri="{BB962C8B-B14F-4D97-AF65-F5344CB8AC3E}">
        <p14:creationId xmlns:p14="http://schemas.microsoft.com/office/powerpoint/2010/main" val="680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121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“APPLE WEBSITE”</vt:lpstr>
      <vt:lpstr>TASK distribution:</vt:lpstr>
      <vt:lpstr>technology</vt:lpstr>
      <vt:lpstr>PROJECT OVERVIEW</vt:lpstr>
      <vt:lpstr>FEATURE</vt:lpstr>
      <vt:lpstr>MORE FEATURE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 E5470</dc:creator>
  <cp:lastModifiedBy>Dell Latitude E5470</cp:lastModifiedBy>
  <cp:revision>15</cp:revision>
  <dcterms:created xsi:type="dcterms:W3CDTF">2022-01-09T12:37:23Z</dcterms:created>
  <dcterms:modified xsi:type="dcterms:W3CDTF">2022-01-10T13:03:26Z</dcterms:modified>
</cp:coreProperties>
</file>