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10 mins</c:v>
                </c:pt>
                <c:pt idx="1">
                  <c:v>20 mins</c:v>
                </c:pt>
                <c:pt idx="2">
                  <c:v>30 mins</c:v>
                </c:pt>
                <c:pt idx="3">
                  <c:v>40 mins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C2-A519-2F001FD5EA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10 mins</c:v>
                </c:pt>
                <c:pt idx="1">
                  <c:v>20 mins</c:v>
                </c:pt>
                <c:pt idx="2">
                  <c:v>30 mins</c:v>
                </c:pt>
                <c:pt idx="3">
                  <c:v>40 mins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0-42C2-A519-2F001FD5EA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10 mins</c:v>
                </c:pt>
                <c:pt idx="1">
                  <c:v>20 mins</c:v>
                </c:pt>
                <c:pt idx="2">
                  <c:v>30 mins</c:v>
                </c:pt>
                <c:pt idx="3">
                  <c:v>40 mins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20-42C2-A519-2F001FD5E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7817744"/>
        <c:axId val="247821488"/>
        <c:axId val="0"/>
      </c:bar3DChart>
      <c:catAx>
        <c:axId val="24781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21488"/>
        <c:crosses val="autoZero"/>
        <c:auto val="1"/>
        <c:lblAlgn val="ctr"/>
        <c:lblOffset val="100"/>
        <c:noMultiLvlLbl val="0"/>
      </c:catAx>
      <c:valAx>
        <c:axId val="2478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177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6EC84-E7B9-4527-A047-078C707AAD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0B989-10B6-4EAF-844E-3C4CA1C7C77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CEO</a:t>
          </a:r>
          <a:endParaRPr lang="en-US" dirty="0"/>
        </a:p>
      </dgm:t>
    </dgm:pt>
    <dgm:pt modelId="{A93AE59D-09C7-4FEA-9CFE-B72C9C90974E}" type="parTrans" cxnId="{F098ED92-B20F-4EE6-9D8E-E9A85420160E}">
      <dgm:prSet/>
      <dgm:spPr/>
      <dgm:t>
        <a:bodyPr/>
        <a:lstStyle/>
        <a:p>
          <a:endParaRPr lang="en-US"/>
        </a:p>
      </dgm:t>
    </dgm:pt>
    <dgm:pt modelId="{49CFF563-8C62-4F5C-A710-59646692BA57}" type="sibTrans" cxnId="{F098ED92-B20F-4EE6-9D8E-E9A85420160E}">
      <dgm:prSet/>
      <dgm:spPr/>
      <dgm:t>
        <a:bodyPr/>
        <a:lstStyle/>
        <a:p>
          <a:endParaRPr lang="en-US"/>
        </a:p>
      </dgm:t>
    </dgm:pt>
    <dgm:pt modelId="{654F5AC8-A72C-4F4F-AA49-78B44E0F36BD}" type="asst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Accounts</a:t>
          </a:r>
          <a:endParaRPr lang="en-US" dirty="0"/>
        </a:p>
      </dgm:t>
    </dgm:pt>
    <dgm:pt modelId="{C44DB362-E17D-4187-A839-B62DF94F8103}" type="parTrans" cxnId="{366BF8B7-DD51-4A0C-A74A-101C0057ABD9}">
      <dgm:prSet/>
      <dgm:spPr/>
      <dgm:t>
        <a:bodyPr/>
        <a:lstStyle/>
        <a:p>
          <a:endParaRPr lang="en-US"/>
        </a:p>
      </dgm:t>
    </dgm:pt>
    <dgm:pt modelId="{496CD572-32F1-4DAA-B2B6-2FEE56E37009}" type="sibTrans" cxnId="{366BF8B7-DD51-4A0C-A74A-101C0057ABD9}">
      <dgm:prSet/>
      <dgm:spPr/>
      <dgm:t>
        <a:bodyPr/>
        <a:lstStyle/>
        <a:p>
          <a:endParaRPr lang="en-US"/>
        </a:p>
      </dgm:t>
    </dgm:pt>
    <dgm:pt modelId="{3D5B6B94-C17E-4D26-9FEB-6BBFE975155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 smtClean="0"/>
            <a:t>Marchanding</a:t>
          </a:r>
          <a:endParaRPr lang="en-US" dirty="0"/>
        </a:p>
      </dgm:t>
    </dgm:pt>
    <dgm:pt modelId="{AB625732-368A-4172-A0E2-C2850FB2FF80}" type="parTrans" cxnId="{42AFC753-172F-47C3-9982-48764168E31D}">
      <dgm:prSet/>
      <dgm:spPr/>
      <dgm:t>
        <a:bodyPr/>
        <a:lstStyle/>
        <a:p>
          <a:endParaRPr lang="en-US"/>
        </a:p>
      </dgm:t>
    </dgm:pt>
    <dgm:pt modelId="{5DBA634B-3BDF-4D6C-A964-6C9341F4E6AF}" type="sibTrans" cxnId="{42AFC753-172F-47C3-9982-48764168E31D}">
      <dgm:prSet/>
      <dgm:spPr/>
      <dgm:t>
        <a:bodyPr/>
        <a:lstStyle/>
        <a:p>
          <a:endParaRPr lang="en-US"/>
        </a:p>
      </dgm:t>
    </dgm:pt>
    <dgm:pt modelId="{9503BDE6-1057-4F72-8183-4AD1D4DE1F9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dirty="0" smtClean="0"/>
            <a:t>Vice President</a:t>
          </a:r>
        </a:p>
        <a:p>
          <a:r>
            <a:rPr lang="en-US" dirty="0" err="1" smtClean="0"/>
            <a:t>Dustrubtion</a:t>
          </a:r>
          <a:endParaRPr lang="en-US" dirty="0"/>
        </a:p>
      </dgm:t>
    </dgm:pt>
    <dgm:pt modelId="{BC943804-7306-43E0-8662-697667C4CCCC}" type="parTrans" cxnId="{5254DC72-90AC-4056-845A-1691B0C4AC9A}">
      <dgm:prSet/>
      <dgm:spPr/>
      <dgm:t>
        <a:bodyPr/>
        <a:lstStyle/>
        <a:p>
          <a:endParaRPr lang="en-US"/>
        </a:p>
      </dgm:t>
    </dgm:pt>
    <dgm:pt modelId="{FDE121FE-6C36-4387-BC25-D98FF39058CA}" type="sibTrans" cxnId="{5254DC72-90AC-4056-845A-1691B0C4AC9A}">
      <dgm:prSet/>
      <dgm:spPr/>
      <dgm:t>
        <a:bodyPr/>
        <a:lstStyle/>
        <a:p>
          <a:endParaRPr lang="en-US"/>
        </a:p>
      </dgm:t>
    </dgm:pt>
    <dgm:pt modelId="{97092DC1-B80D-4C0E-A839-A566222CDC4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Public Relations</a:t>
          </a:r>
          <a:endParaRPr lang="en-US" dirty="0"/>
        </a:p>
      </dgm:t>
    </dgm:pt>
    <dgm:pt modelId="{ADD7A879-522F-468F-95F8-FB0A891EA1DC}" type="parTrans" cxnId="{7D17BE4B-F907-414D-A549-BC35E0A0F76E}">
      <dgm:prSet/>
      <dgm:spPr/>
      <dgm:t>
        <a:bodyPr/>
        <a:lstStyle/>
        <a:p>
          <a:endParaRPr lang="en-US"/>
        </a:p>
      </dgm:t>
    </dgm:pt>
    <dgm:pt modelId="{A7348145-2226-4963-BA6E-C4225D3FE7A8}" type="sibTrans" cxnId="{7D17BE4B-F907-414D-A549-BC35E0A0F76E}">
      <dgm:prSet/>
      <dgm:spPr/>
      <dgm:t>
        <a:bodyPr/>
        <a:lstStyle/>
        <a:p>
          <a:endParaRPr lang="en-US"/>
        </a:p>
      </dgm:t>
    </dgm:pt>
    <dgm:pt modelId="{C0B1DD6A-575B-4C6B-A84C-CCBCC8B6395F}" type="asst">
      <dgm:prSet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Opertion</a:t>
          </a:r>
          <a:r>
            <a:rPr lang="en-US" dirty="0" smtClean="0"/>
            <a:t>&amp;</a:t>
          </a:r>
        </a:p>
        <a:p>
          <a:r>
            <a:rPr lang="en-US" dirty="0" smtClean="0"/>
            <a:t>requirement</a:t>
          </a:r>
          <a:endParaRPr lang="en-US" dirty="0"/>
        </a:p>
      </dgm:t>
    </dgm:pt>
    <dgm:pt modelId="{6E4BC104-2D40-4114-AFD4-931F12B5DF52}" type="parTrans" cxnId="{A3992344-FD59-4FB5-AB5D-BB48A61A41A1}">
      <dgm:prSet/>
      <dgm:spPr/>
      <dgm:t>
        <a:bodyPr/>
        <a:lstStyle/>
        <a:p>
          <a:endParaRPr lang="en-US"/>
        </a:p>
      </dgm:t>
    </dgm:pt>
    <dgm:pt modelId="{F86650CA-4A03-4F4C-91F9-3EDA62B89155}" type="sibTrans" cxnId="{A3992344-FD59-4FB5-AB5D-BB48A61A41A1}">
      <dgm:prSet/>
      <dgm:spPr/>
      <dgm:t>
        <a:bodyPr/>
        <a:lstStyle/>
        <a:p>
          <a:endParaRPr lang="en-US"/>
        </a:p>
      </dgm:t>
    </dgm:pt>
    <dgm:pt modelId="{F44CEF22-DA4B-4E27-AD91-B7DE94844D3F}" type="asst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Vice President </a:t>
          </a:r>
        </a:p>
        <a:p>
          <a:r>
            <a:rPr lang="en-US" dirty="0" err="1" smtClean="0"/>
            <a:t>Fince</a:t>
          </a:r>
          <a:endParaRPr lang="en-US" dirty="0"/>
        </a:p>
      </dgm:t>
    </dgm:pt>
    <dgm:pt modelId="{0E2B8AF7-0A8F-459D-B2D3-9706D7DA6E2E}" type="parTrans" cxnId="{0DF2C1F7-5B44-42F2-86FA-9A88B452CD3C}">
      <dgm:prSet/>
      <dgm:spPr/>
      <dgm:t>
        <a:bodyPr/>
        <a:lstStyle/>
        <a:p>
          <a:endParaRPr lang="en-US"/>
        </a:p>
      </dgm:t>
    </dgm:pt>
    <dgm:pt modelId="{2D470F00-549A-4B0B-AD47-AB20ABB69A4B}" type="sibTrans" cxnId="{0DF2C1F7-5B44-42F2-86FA-9A88B452CD3C}">
      <dgm:prSet/>
      <dgm:spPr/>
      <dgm:t>
        <a:bodyPr/>
        <a:lstStyle/>
        <a:p>
          <a:endParaRPr lang="en-US"/>
        </a:p>
      </dgm:t>
    </dgm:pt>
    <dgm:pt modelId="{BC08F76D-8685-4038-99A0-81EC8DCC5D83}" type="asst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Vice Present</a:t>
          </a:r>
        </a:p>
        <a:p>
          <a:r>
            <a:rPr lang="en-US" dirty="0" smtClean="0"/>
            <a:t>HR</a:t>
          </a:r>
          <a:endParaRPr lang="en-US" dirty="0"/>
        </a:p>
      </dgm:t>
    </dgm:pt>
    <dgm:pt modelId="{CB7C5B4D-41A0-4367-A6DF-A224887EF6F9}" type="parTrans" cxnId="{88D8C3CD-5524-4BFF-B16D-3FFAB6BFCDBD}">
      <dgm:prSet/>
      <dgm:spPr/>
      <dgm:t>
        <a:bodyPr/>
        <a:lstStyle/>
        <a:p>
          <a:endParaRPr lang="en-US"/>
        </a:p>
      </dgm:t>
    </dgm:pt>
    <dgm:pt modelId="{C46F824A-3138-401E-B82B-0F31C4AE867E}" type="sibTrans" cxnId="{88D8C3CD-5524-4BFF-B16D-3FFAB6BFCDBD}">
      <dgm:prSet/>
      <dgm:spPr/>
      <dgm:t>
        <a:bodyPr/>
        <a:lstStyle/>
        <a:p>
          <a:endParaRPr lang="en-US"/>
        </a:p>
      </dgm:t>
    </dgm:pt>
    <dgm:pt modelId="{180B1E23-1062-4E5C-B67C-767782DC0FC6}" type="asst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Billings</a:t>
          </a:r>
          <a:endParaRPr lang="en-US" dirty="0"/>
        </a:p>
      </dgm:t>
    </dgm:pt>
    <dgm:pt modelId="{B42BA724-00CF-4083-B51F-9A2CEB1802A6}" type="parTrans" cxnId="{5C774379-149E-4897-B8D4-E53FC6005018}">
      <dgm:prSet/>
      <dgm:spPr/>
      <dgm:t>
        <a:bodyPr/>
        <a:lstStyle/>
        <a:p>
          <a:endParaRPr lang="en-US"/>
        </a:p>
      </dgm:t>
    </dgm:pt>
    <dgm:pt modelId="{3D0AD974-6306-4831-9077-B7A124F4BC9F}" type="sibTrans" cxnId="{5C774379-149E-4897-B8D4-E53FC6005018}">
      <dgm:prSet/>
      <dgm:spPr/>
      <dgm:t>
        <a:bodyPr/>
        <a:lstStyle/>
        <a:p>
          <a:endParaRPr lang="en-US"/>
        </a:p>
      </dgm:t>
    </dgm:pt>
    <dgm:pt modelId="{1EC9EF8A-5749-4FA9-B19D-A0A3746C2C90}" type="asst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Staff Development</a:t>
          </a:r>
          <a:endParaRPr lang="en-US" dirty="0"/>
        </a:p>
      </dgm:t>
    </dgm:pt>
    <dgm:pt modelId="{01662079-2304-47DB-A76C-9634AAAD0D4E}" type="parTrans" cxnId="{E919910E-1427-4E1E-9E40-328A63EE0A9A}">
      <dgm:prSet/>
      <dgm:spPr/>
      <dgm:t>
        <a:bodyPr/>
        <a:lstStyle/>
        <a:p>
          <a:endParaRPr lang="en-US"/>
        </a:p>
      </dgm:t>
    </dgm:pt>
    <dgm:pt modelId="{E7A341E2-A45A-4BB4-8D64-FEFD0BC7DCA3}" type="sibTrans" cxnId="{E919910E-1427-4E1E-9E40-328A63EE0A9A}">
      <dgm:prSet/>
      <dgm:spPr/>
      <dgm:t>
        <a:bodyPr/>
        <a:lstStyle/>
        <a:p>
          <a:endParaRPr lang="en-US"/>
        </a:p>
      </dgm:t>
    </dgm:pt>
    <dgm:pt modelId="{EF2A0C3E-ABC8-45B0-B4A1-144A738F1BF4}">
      <dgm:prSet/>
      <dgm:spPr>
        <a:solidFill>
          <a:srgbClr val="F23E8B"/>
        </a:solidFill>
      </dgm:spPr>
      <dgm:t>
        <a:bodyPr/>
        <a:lstStyle/>
        <a:p>
          <a:r>
            <a:rPr lang="en-US" dirty="0" smtClean="0"/>
            <a:t>Regional Management</a:t>
          </a:r>
          <a:endParaRPr lang="en-US" dirty="0"/>
        </a:p>
      </dgm:t>
    </dgm:pt>
    <dgm:pt modelId="{DA725E1D-8DBB-49EE-8A43-C25512F89A26}" type="parTrans" cxnId="{7A7446AE-F825-4AC8-B12B-F9AD771CB33C}">
      <dgm:prSet/>
      <dgm:spPr/>
      <dgm:t>
        <a:bodyPr/>
        <a:lstStyle/>
        <a:p>
          <a:endParaRPr lang="en-US"/>
        </a:p>
      </dgm:t>
    </dgm:pt>
    <dgm:pt modelId="{027B0E7B-01BD-4452-A0C2-70A44D4F5166}" type="sibTrans" cxnId="{7A7446AE-F825-4AC8-B12B-F9AD771CB33C}">
      <dgm:prSet/>
      <dgm:spPr/>
      <dgm:t>
        <a:bodyPr/>
        <a:lstStyle/>
        <a:p>
          <a:endParaRPr lang="en-US"/>
        </a:p>
      </dgm:t>
    </dgm:pt>
    <dgm:pt modelId="{B4EEDC5D-825F-4FA3-A823-39F559A0FCA8}">
      <dgm:prSet/>
      <dgm:spPr>
        <a:solidFill>
          <a:srgbClr val="F23E8B"/>
        </a:solidFill>
      </dgm:spPr>
      <dgm:t>
        <a:bodyPr/>
        <a:lstStyle/>
        <a:p>
          <a:r>
            <a:rPr lang="en-US" dirty="0" smtClean="0"/>
            <a:t>Customer Services</a:t>
          </a:r>
          <a:endParaRPr lang="en-US" dirty="0"/>
        </a:p>
      </dgm:t>
    </dgm:pt>
    <dgm:pt modelId="{4E5B5BEA-61F8-4BCF-AB93-F2EFD03CCD57}" type="parTrans" cxnId="{3CEF1235-B4D1-4B5A-8B0A-0E7B51E5CEC6}">
      <dgm:prSet/>
      <dgm:spPr/>
      <dgm:t>
        <a:bodyPr/>
        <a:lstStyle/>
        <a:p>
          <a:endParaRPr lang="en-US"/>
        </a:p>
      </dgm:t>
    </dgm:pt>
    <dgm:pt modelId="{45E97E7E-A32F-4F8B-A376-8FF2B0A66E2A}" type="sibTrans" cxnId="{3CEF1235-B4D1-4B5A-8B0A-0E7B51E5CEC6}">
      <dgm:prSet/>
      <dgm:spPr/>
      <dgm:t>
        <a:bodyPr/>
        <a:lstStyle/>
        <a:p>
          <a:endParaRPr lang="en-US"/>
        </a:p>
      </dgm:t>
    </dgm:pt>
    <dgm:pt modelId="{17AA734D-7868-4BCB-84DA-92C6B48CD13D}">
      <dgm:prSet/>
      <dgm:spPr>
        <a:solidFill>
          <a:srgbClr val="F23E8B"/>
        </a:solidFill>
      </dgm:spPr>
      <dgm:t>
        <a:bodyPr/>
        <a:lstStyle/>
        <a:p>
          <a:r>
            <a:rPr lang="en-US" dirty="0" smtClean="0"/>
            <a:t>Control Manager</a:t>
          </a:r>
          <a:endParaRPr lang="en-US" dirty="0"/>
        </a:p>
      </dgm:t>
    </dgm:pt>
    <dgm:pt modelId="{4DBDE854-F0F7-4708-9ACF-0D8D5206D678}" type="parTrans" cxnId="{5864AFF4-373C-46FD-9705-FA5CEA18246C}">
      <dgm:prSet/>
      <dgm:spPr/>
      <dgm:t>
        <a:bodyPr/>
        <a:lstStyle/>
        <a:p>
          <a:endParaRPr lang="en-US"/>
        </a:p>
      </dgm:t>
    </dgm:pt>
    <dgm:pt modelId="{52F5C490-101A-4AE4-9239-9C40D7714CF8}" type="sibTrans" cxnId="{5864AFF4-373C-46FD-9705-FA5CEA18246C}">
      <dgm:prSet/>
      <dgm:spPr/>
      <dgm:t>
        <a:bodyPr/>
        <a:lstStyle/>
        <a:p>
          <a:endParaRPr lang="en-US"/>
        </a:p>
      </dgm:t>
    </dgm:pt>
    <dgm:pt modelId="{931986D6-2F85-45C6-BEA3-873331656437}">
      <dgm:prSet/>
      <dgm:spPr>
        <a:solidFill>
          <a:srgbClr val="F23E8B"/>
        </a:solidFill>
      </dgm:spPr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CFFBCD7D-2D36-45C1-924D-ED58F4B0D891}" type="parTrans" cxnId="{97B9B062-4B9F-401A-990B-7C083A0B4261}">
      <dgm:prSet/>
      <dgm:spPr/>
      <dgm:t>
        <a:bodyPr/>
        <a:lstStyle/>
        <a:p>
          <a:endParaRPr lang="en-US"/>
        </a:p>
      </dgm:t>
    </dgm:pt>
    <dgm:pt modelId="{881C70CA-6D2B-4910-9A13-462FC56A5631}" type="sibTrans" cxnId="{97B9B062-4B9F-401A-990B-7C083A0B4261}">
      <dgm:prSet/>
      <dgm:spPr/>
      <dgm:t>
        <a:bodyPr/>
        <a:lstStyle/>
        <a:p>
          <a:endParaRPr lang="en-US"/>
        </a:p>
      </dgm:t>
    </dgm:pt>
    <dgm:pt modelId="{EA2102CA-87E9-4090-9018-85D5A93C8C64}">
      <dgm:prSet/>
      <dgm:spPr>
        <a:solidFill>
          <a:srgbClr val="7030A0"/>
        </a:solidFill>
      </dgm:spPr>
      <dgm:t>
        <a:bodyPr/>
        <a:lstStyle/>
        <a:p>
          <a:r>
            <a:rPr lang="en-US" dirty="0" err="1" smtClean="0"/>
            <a:t>Purchaing</a:t>
          </a:r>
          <a:endParaRPr lang="en-US" dirty="0"/>
        </a:p>
      </dgm:t>
    </dgm:pt>
    <dgm:pt modelId="{9CC710F7-AA70-417B-9899-0CF832DB8882}" type="parTrans" cxnId="{9213E732-02BA-4304-AEDE-23F1EE28506F}">
      <dgm:prSet/>
      <dgm:spPr/>
      <dgm:t>
        <a:bodyPr/>
        <a:lstStyle/>
        <a:p>
          <a:endParaRPr lang="en-US"/>
        </a:p>
      </dgm:t>
    </dgm:pt>
    <dgm:pt modelId="{66AFD9FF-BF03-491F-9C48-2B95E6DF4D8B}" type="sibTrans" cxnId="{9213E732-02BA-4304-AEDE-23F1EE28506F}">
      <dgm:prSet/>
      <dgm:spPr/>
      <dgm:t>
        <a:bodyPr/>
        <a:lstStyle/>
        <a:p>
          <a:endParaRPr lang="en-US"/>
        </a:p>
      </dgm:t>
    </dgm:pt>
    <dgm:pt modelId="{2C2FFA1C-D086-4F2A-9073-73F303C6F0CC}">
      <dgm:prSet/>
      <dgm:spPr>
        <a:solidFill>
          <a:srgbClr val="7030A0"/>
        </a:solidFill>
      </dgm:spPr>
      <dgm:t>
        <a:bodyPr/>
        <a:lstStyle/>
        <a:p>
          <a:r>
            <a:rPr lang="en-US" dirty="0" err="1" smtClean="0"/>
            <a:t>Recving</a:t>
          </a:r>
          <a:r>
            <a:rPr lang="en-US" dirty="0" smtClean="0"/>
            <a:t>&amp;</a:t>
          </a:r>
        </a:p>
        <a:p>
          <a:r>
            <a:rPr lang="en-US" dirty="0" err="1" smtClean="0"/>
            <a:t>Insepation</a:t>
          </a:r>
          <a:endParaRPr lang="en-US" dirty="0"/>
        </a:p>
      </dgm:t>
    </dgm:pt>
    <dgm:pt modelId="{93EACD94-F540-4B02-8617-0193E79AB4A7}" type="parTrans" cxnId="{5392A6DE-9F7F-47B1-BBF9-197F9BC22A64}">
      <dgm:prSet/>
      <dgm:spPr/>
      <dgm:t>
        <a:bodyPr/>
        <a:lstStyle/>
        <a:p>
          <a:endParaRPr lang="en-US"/>
        </a:p>
      </dgm:t>
    </dgm:pt>
    <dgm:pt modelId="{251EBB1D-86FA-421F-A1FF-00E5D2DFC6BE}" type="sibTrans" cxnId="{5392A6DE-9F7F-47B1-BBF9-197F9BC22A64}">
      <dgm:prSet/>
      <dgm:spPr/>
      <dgm:t>
        <a:bodyPr/>
        <a:lstStyle/>
        <a:p>
          <a:endParaRPr lang="en-US"/>
        </a:p>
      </dgm:t>
    </dgm:pt>
    <dgm:pt modelId="{ADA24929-0FD9-4959-8C91-471B095999EC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Repuation</a:t>
          </a:r>
          <a:r>
            <a:rPr lang="en-US" dirty="0" smtClean="0"/>
            <a:t>/image</a:t>
          </a:r>
          <a:endParaRPr lang="en-US" dirty="0"/>
        </a:p>
      </dgm:t>
    </dgm:pt>
    <dgm:pt modelId="{5276FC4F-0516-4803-8621-74A3BC145CA8}" type="parTrans" cxnId="{A1AEC373-7022-4FE6-A48F-B1EC4637477A}">
      <dgm:prSet/>
      <dgm:spPr/>
      <dgm:t>
        <a:bodyPr/>
        <a:lstStyle/>
        <a:p>
          <a:endParaRPr lang="en-US"/>
        </a:p>
      </dgm:t>
    </dgm:pt>
    <dgm:pt modelId="{4B9C50B7-CEF7-4E78-AAA8-C9809E6221C4}" type="sibTrans" cxnId="{A1AEC373-7022-4FE6-A48F-B1EC4637477A}">
      <dgm:prSet/>
      <dgm:spPr/>
      <dgm:t>
        <a:bodyPr/>
        <a:lstStyle/>
        <a:p>
          <a:endParaRPr lang="en-US"/>
        </a:p>
      </dgm:t>
    </dgm:pt>
    <dgm:pt modelId="{D9B2E3AB-4054-4F54-A932-5FA9EC83E196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Advitizating</a:t>
          </a:r>
          <a:endParaRPr lang="en-US" dirty="0"/>
        </a:p>
      </dgm:t>
    </dgm:pt>
    <dgm:pt modelId="{139DD3B9-BD7F-414A-99D6-1E1128F2FBB9}" type="parTrans" cxnId="{523D4D88-AE31-450B-8C18-D3683FA9F123}">
      <dgm:prSet/>
      <dgm:spPr/>
      <dgm:t>
        <a:bodyPr/>
        <a:lstStyle/>
        <a:p>
          <a:endParaRPr lang="en-US"/>
        </a:p>
      </dgm:t>
    </dgm:pt>
    <dgm:pt modelId="{1DDE74FD-6E31-40F2-A754-FEE4364C32B0}" type="sibTrans" cxnId="{523D4D88-AE31-450B-8C18-D3683FA9F123}">
      <dgm:prSet/>
      <dgm:spPr/>
      <dgm:t>
        <a:bodyPr/>
        <a:lstStyle/>
        <a:p>
          <a:endParaRPr lang="en-US"/>
        </a:p>
      </dgm:t>
    </dgm:pt>
    <dgm:pt modelId="{B34B26CF-972C-4667-B91A-375CB1AEE1DD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Reseach</a:t>
          </a:r>
          <a:r>
            <a:rPr lang="en-US" dirty="0" smtClean="0"/>
            <a:t> &amp; </a:t>
          </a:r>
          <a:r>
            <a:rPr lang="en-US" dirty="0" err="1" smtClean="0"/>
            <a:t>Develpoment</a:t>
          </a:r>
          <a:endParaRPr lang="en-US" dirty="0"/>
        </a:p>
      </dgm:t>
    </dgm:pt>
    <dgm:pt modelId="{ADCE506C-F491-414A-A64D-2D48BE0CCB4D}" type="parTrans" cxnId="{4E65413F-70B2-4F61-8807-1EB1160B7960}">
      <dgm:prSet/>
      <dgm:spPr/>
    </dgm:pt>
    <dgm:pt modelId="{81E33562-864B-4BAC-8BE3-280A9E4AA703}" type="sibTrans" cxnId="{4E65413F-70B2-4F61-8807-1EB1160B7960}">
      <dgm:prSet/>
      <dgm:spPr/>
    </dgm:pt>
    <dgm:pt modelId="{B641A547-18DA-4C50-A7CF-66ACC6DC9E26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Product </a:t>
          </a:r>
          <a:r>
            <a:rPr lang="en-US" dirty="0" err="1" smtClean="0"/>
            <a:t>Placment</a:t>
          </a:r>
          <a:endParaRPr lang="en-US" dirty="0"/>
        </a:p>
      </dgm:t>
    </dgm:pt>
    <dgm:pt modelId="{A98CBB64-9757-4AFF-886C-681BF43EF0B1}" type="parTrans" cxnId="{5A699F16-9DB9-4D83-8566-1B60863E9267}">
      <dgm:prSet/>
      <dgm:spPr/>
    </dgm:pt>
    <dgm:pt modelId="{C8596ED0-28B1-44B7-9304-AC24DB90863F}" type="sibTrans" cxnId="{5A699F16-9DB9-4D83-8566-1B60863E9267}">
      <dgm:prSet/>
      <dgm:spPr/>
    </dgm:pt>
    <dgm:pt modelId="{BC6DF55B-C80A-4ABC-A8DB-6D858843332A}">
      <dgm:prSet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Shpoing</a:t>
          </a:r>
          <a:endParaRPr lang="en-US" dirty="0"/>
        </a:p>
      </dgm:t>
    </dgm:pt>
    <dgm:pt modelId="{F701DCEB-7EFE-4A11-85D2-BC8EEE2F0C79}" type="parTrans" cxnId="{99E9C9A1-95BF-441D-BB82-008071CB6C71}">
      <dgm:prSet/>
      <dgm:spPr/>
    </dgm:pt>
    <dgm:pt modelId="{0E57C714-C779-4A05-9D81-424E2B52392F}" type="sibTrans" cxnId="{99E9C9A1-95BF-441D-BB82-008071CB6C71}">
      <dgm:prSet/>
      <dgm:spPr/>
    </dgm:pt>
    <dgm:pt modelId="{4E3BB8C5-5979-4FDD-B859-350F08064CEC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Waste Manager</a:t>
          </a:r>
          <a:endParaRPr lang="en-US" dirty="0"/>
        </a:p>
      </dgm:t>
    </dgm:pt>
    <dgm:pt modelId="{B762C973-619E-488E-979A-9551DD2894B3}" type="parTrans" cxnId="{8B5AE225-B0F8-4E90-A1A5-DFDF3FAE782C}">
      <dgm:prSet/>
      <dgm:spPr/>
    </dgm:pt>
    <dgm:pt modelId="{8369C743-F565-499D-B946-443EC167F048}" type="sibTrans" cxnId="{8B5AE225-B0F8-4E90-A1A5-DFDF3FAE782C}">
      <dgm:prSet/>
      <dgm:spPr/>
    </dgm:pt>
    <dgm:pt modelId="{24FC557D-62D2-47BD-9BB0-8B7DA97A207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Markting</a:t>
          </a:r>
          <a:endParaRPr lang="en-US" dirty="0"/>
        </a:p>
      </dgm:t>
    </dgm:pt>
    <dgm:pt modelId="{02C1DCB6-9AFE-4386-B79D-7A0B24B4C2CF}" type="parTrans" cxnId="{C1051CF6-29B4-404D-B085-D1C0B0EE5F72}">
      <dgm:prSet/>
      <dgm:spPr/>
    </dgm:pt>
    <dgm:pt modelId="{2FD5268B-045F-48A8-8244-CA8B43E112AC}" type="sibTrans" cxnId="{C1051CF6-29B4-404D-B085-D1C0B0EE5F72}">
      <dgm:prSet/>
      <dgm:spPr/>
    </dgm:pt>
    <dgm:pt modelId="{078DF2E5-BCEB-489C-AFE2-8F2A4A53BCDA}" type="pres">
      <dgm:prSet presAssocID="{B756EC84-E7B9-4527-A047-078C707AAD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95F6CB-42BD-4651-A2D3-15078C06B8CF}" type="pres">
      <dgm:prSet presAssocID="{D5F0B989-10B6-4EAF-844E-3C4CA1C7C775}" presName="hierRoot1" presStyleCnt="0">
        <dgm:presLayoutVars>
          <dgm:hierBranch val="init"/>
        </dgm:presLayoutVars>
      </dgm:prSet>
      <dgm:spPr/>
    </dgm:pt>
    <dgm:pt modelId="{8E5AFB57-8FC5-48E0-9866-966C0E0985BB}" type="pres">
      <dgm:prSet presAssocID="{D5F0B989-10B6-4EAF-844E-3C4CA1C7C775}" presName="rootComposite1" presStyleCnt="0"/>
      <dgm:spPr/>
    </dgm:pt>
    <dgm:pt modelId="{F6707AE1-1D88-4AF8-AF5E-CAD1CC8097A3}" type="pres">
      <dgm:prSet presAssocID="{D5F0B989-10B6-4EAF-844E-3C4CA1C7C77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457DF-B36E-4C6D-84AB-46FD41D7983D}" type="pres">
      <dgm:prSet presAssocID="{D5F0B989-10B6-4EAF-844E-3C4CA1C7C775}" presName="rootConnector1" presStyleLbl="node1" presStyleIdx="0" presStyleCnt="0"/>
      <dgm:spPr/>
    </dgm:pt>
    <dgm:pt modelId="{EC61D16D-F848-4ED5-8A39-25C54A9D618A}" type="pres">
      <dgm:prSet presAssocID="{D5F0B989-10B6-4EAF-844E-3C4CA1C7C775}" presName="hierChild2" presStyleCnt="0"/>
      <dgm:spPr/>
    </dgm:pt>
    <dgm:pt modelId="{D08B4CDF-18F6-4092-8C13-4D8CC59D65CB}" type="pres">
      <dgm:prSet presAssocID="{DA725E1D-8DBB-49EE-8A43-C25512F89A26}" presName="Name37" presStyleLbl="parChTrans1D2" presStyleIdx="0" presStyleCnt="6"/>
      <dgm:spPr/>
    </dgm:pt>
    <dgm:pt modelId="{C77F1673-2D32-4410-AA49-AE5A01C7C04C}" type="pres">
      <dgm:prSet presAssocID="{EF2A0C3E-ABC8-45B0-B4A1-144A738F1BF4}" presName="hierRoot2" presStyleCnt="0">
        <dgm:presLayoutVars>
          <dgm:hierBranch val="init"/>
        </dgm:presLayoutVars>
      </dgm:prSet>
      <dgm:spPr/>
    </dgm:pt>
    <dgm:pt modelId="{04280BA0-D694-471B-9EA4-CF24892F40D6}" type="pres">
      <dgm:prSet presAssocID="{EF2A0C3E-ABC8-45B0-B4A1-144A738F1BF4}" presName="rootComposite" presStyleCnt="0"/>
      <dgm:spPr/>
    </dgm:pt>
    <dgm:pt modelId="{6515F39B-E603-483B-8696-A192E72E1321}" type="pres">
      <dgm:prSet presAssocID="{EF2A0C3E-ABC8-45B0-B4A1-144A738F1BF4}" presName="rootText" presStyleLbl="node2" presStyleIdx="0" presStyleCnt="4">
        <dgm:presLayoutVars>
          <dgm:chPref val="3"/>
        </dgm:presLayoutVars>
      </dgm:prSet>
      <dgm:spPr/>
    </dgm:pt>
    <dgm:pt modelId="{F7D07471-57FD-43A6-9E45-C284F9664E12}" type="pres">
      <dgm:prSet presAssocID="{EF2A0C3E-ABC8-45B0-B4A1-144A738F1BF4}" presName="rootConnector" presStyleLbl="node2" presStyleIdx="0" presStyleCnt="4"/>
      <dgm:spPr/>
    </dgm:pt>
    <dgm:pt modelId="{79E85671-69EE-439C-9406-15ED1040548D}" type="pres">
      <dgm:prSet presAssocID="{EF2A0C3E-ABC8-45B0-B4A1-144A738F1BF4}" presName="hierChild4" presStyleCnt="0"/>
      <dgm:spPr/>
    </dgm:pt>
    <dgm:pt modelId="{63F7326C-3891-4B3C-B5E4-C0DDD48C9D94}" type="pres">
      <dgm:prSet presAssocID="{4E5B5BEA-61F8-4BCF-AB93-F2EFD03CCD57}" presName="Name37" presStyleLbl="parChTrans1D3" presStyleIdx="0" presStyleCnt="16"/>
      <dgm:spPr/>
    </dgm:pt>
    <dgm:pt modelId="{585C6037-B1BA-4AEC-8DF7-23E2291BA940}" type="pres">
      <dgm:prSet presAssocID="{B4EEDC5D-825F-4FA3-A823-39F559A0FCA8}" presName="hierRoot2" presStyleCnt="0">
        <dgm:presLayoutVars>
          <dgm:hierBranch val="init"/>
        </dgm:presLayoutVars>
      </dgm:prSet>
      <dgm:spPr/>
    </dgm:pt>
    <dgm:pt modelId="{55C0A5F7-CD23-4F32-AD4D-BF50F104B035}" type="pres">
      <dgm:prSet presAssocID="{B4EEDC5D-825F-4FA3-A823-39F559A0FCA8}" presName="rootComposite" presStyleCnt="0"/>
      <dgm:spPr/>
    </dgm:pt>
    <dgm:pt modelId="{BE9EE78F-9AA7-4D41-BC8F-1CB0E20412D9}" type="pres">
      <dgm:prSet presAssocID="{B4EEDC5D-825F-4FA3-A823-39F559A0FCA8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5BC31E-F34A-4F30-8D31-580119ED8585}" type="pres">
      <dgm:prSet presAssocID="{B4EEDC5D-825F-4FA3-A823-39F559A0FCA8}" presName="rootConnector" presStyleLbl="node3" presStyleIdx="0" presStyleCnt="12"/>
      <dgm:spPr/>
    </dgm:pt>
    <dgm:pt modelId="{5868BD15-651B-4460-8F33-3C121C5C9B9F}" type="pres">
      <dgm:prSet presAssocID="{B4EEDC5D-825F-4FA3-A823-39F559A0FCA8}" presName="hierChild4" presStyleCnt="0"/>
      <dgm:spPr/>
    </dgm:pt>
    <dgm:pt modelId="{5A70C5CC-43E4-4791-A82C-B1D798527230}" type="pres">
      <dgm:prSet presAssocID="{B4EEDC5D-825F-4FA3-A823-39F559A0FCA8}" presName="hierChild5" presStyleCnt="0"/>
      <dgm:spPr/>
    </dgm:pt>
    <dgm:pt modelId="{575FBDD9-3483-4A31-95C1-CF7C87231BEB}" type="pres">
      <dgm:prSet presAssocID="{4DBDE854-F0F7-4708-9ACF-0D8D5206D678}" presName="Name37" presStyleLbl="parChTrans1D3" presStyleIdx="1" presStyleCnt="16"/>
      <dgm:spPr/>
    </dgm:pt>
    <dgm:pt modelId="{A7286BB6-7EEF-4038-A1DC-F07FAC6AC34A}" type="pres">
      <dgm:prSet presAssocID="{17AA734D-7868-4BCB-84DA-92C6B48CD13D}" presName="hierRoot2" presStyleCnt="0">
        <dgm:presLayoutVars>
          <dgm:hierBranch val="init"/>
        </dgm:presLayoutVars>
      </dgm:prSet>
      <dgm:spPr/>
    </dgm:pt>
    <dgm:pt modelId="{084A19A8-62AC-4B18-90DF-82AD152DC6B4}" type="pres">
      <dgm:prSet presAssocID="{17AA734D-7868-4BCB-84DA-92C6B48CD13D}" presName="rootComposite" presStyleCnt="0"/>
      <dgm:spPr/>
    </dgm:pt>
    <dgm:pt modelId="{A96AC21F-B70C-42BF-A121-0E0DD25238D2}" type="pres">
      <dgm:prSet presAssocID="{17AA734D-7868-4BCB-84DA-92C6B48CD13D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D63C9-7FD7-46ED-ACA0-3D4AD6C39596}" type="pres">
      <dgm:prSet presAssocID="{17AA734D-7868-4BCB-84DA-92C6B48CD13D}" presName="rootConnector" presStyleLbl="node3" presStyleIdx="1" presStyleCnt="12"/>
      <dgm:spPr/>
    </dgm:pt>
    <dgm:pt modelId="{DD42091D-7CBC-4E60-8A14-BAC91D5B6DF9}" type="pres">
      <dgm:prSet presAssocID="{17AA734D-7868-4BCB-84DA-92C6B48CD13D}" presName="hierChild4" presStyleCnt="0"/>
      <dgm:spPr/>
    </dgm:pt>
    <dgm:pt modelId="{FFAAF563-AE0F-4D66-85ED-7751E823A7CB}" type="pres">
      <dgm:prSet presAssocID="{17AA734D-7868-4BCB-84DA-92C6B48CD13D}" presName="hierChild5" presStyleCnt="0"/>
      <dgm:spPr/>
    </dgm:pt>
    <dgm:pt modelId="{B2CF353D-1CDF-481C-9EF1-F73BE1BE188E}" type="pres">
      <dgm:prSet presAssocID="{CFFBCD7D-2D36-45C1-924D-ED58F4B0D891}" presName="Name37" presStyleLbl="parChTrans1D3" presStyleIdx="2" presStyleCnt="16"/>
      <dgm:spPr/>
    </dgm:pt>
    <dgm:pt modelId="{81B90CD6-19C8-4434-BF26-2705068D1835}" type="pres">
      <dgm:prSet presAssocID="{931986D6-2F85-45C6-BEA3-873331656437}" presName="hierRoot2" presStyleCnt="0">
        <dgm:presLayoutVars>
          <dgm:hierBranch val="init"/>
        </dgm:presLayoutVars>
      </dgm:prSet>
      <dgm:spPr/>
    </dgm:pt>
    <dgm:pt modelId="{A8794475-1655-4074-9978-598179990D68}" type="pres">
      <dgm:prSet presAssocID="{931986D6-2F85-45C6-BEA3-873331656437}" presName="rootComposite" presStyleCnt="0"/>
      <dgm:spPr/>
    </dgm:pt>
    <dgm:pt modelId="{0F5E10E3-D1DA-426F-9EF2-D64D9011508E}" type="pres">
      <dgm:prSet presAssocID="{931986D6-2F85-45C6-BEA3-873331656437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8B194-D046-4EA0-9DFC-12B240DD8F1F}" type="pres">
      <dgm:prSet presAssocID="{931986D6-2F85-45C6-BEA3-873331656437}" presName="rootConnector" presStyleLbl="node3" presStyleIdx="2" presStyleCnt="12"/>
      <dgm:spPr/>
    </dgm:pt>
    <dgm:pt modelId="{54183D82-DC54-4401-BDB4-F5D2F1E3B094}" type="pres">
      <dgm:prSet presAssocID="{931986D6-2F85-45C6-BEA3-873331656437}" presName="hierChild4" presStyleCnt="0"/>
      <dgm:spPr/>
    </dgm:pt>
    <dgm:pt modelId="{4751DF13-C87A-4CF3-85DF-CEC0DC1BCE93}" type="pres">
      <dgm:prSet presAssocID="{931986D6-2F85-45C6-BEA3-873331656437}" presName="hierChild5" presStyleCnt="0"/>
      <dgm:spPr/>
    </dgm:pt>
    <dgm:pt modelId="{74CA9CDC-7BFE-421A-A452-67726217CC53}" type="pres">
      <dgm:prSet presAssocID="{EF2A0C3E-ABC8-45B0-B4A1-144A738F1BF4}" presName="hierChild5" presStyleCnt="0"/>
      <dgm:spPr/>
    </dgm:pt>
    <dgm:pt modelId="{F508CE7D-80F3-46AB-87BD-2D5FF08D6EF2}" type="pres">
      <dgm:prSet presAssocID="{AB625732-368A-4172-A0E2-C2850FB2FF80}" presName="Name37" presStyleLbl="parChTrans1D2" presStyleIdx="1" presStyleCnt="6"/>
      <dgm:spPr/>
    </dgm:pt>
    <dgm:pt modelId="{2FD917D0-83E2-4DB8-9287-CDDFAECC4E45}" type="pres">
      <dgm:prSet presAssocID="{3D5B6B94-C17E-4D26-9FEB-6BBFE9751558}" presName="hierRoot2" presStyleCnt="0">
        <dgm:presLayoutVars>
          <dgm:hierBranch val="init"/>
        </dgm:presLayoutVars>
      </dgm:prSet>
      <dgm:spPr/>
    </dgm:pt>
    <dgm:pt modelId="{8D96331D-A27A-446C-BC5A-85AA212F918D}" type="pres">
      <dgm:prSet presAssocID="{3D5B6B94-C17E-4D26-9FEB-6BBFE9751558}" presName="rootComposite" presStyleCnt="0"/>
      <dgm:spPr/>
    </dgm:pt>
    <dgm:pt modelId="{182962AA-4ABB-4573-829B-951DC2DEA62E}" type="pres">
      <dgm:prSet presAssocID="{3D5B6B94-C17E-4D26-9FEB-6BBFE975155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2E141-8A99-4631-9653-6B14036C44BE}" type="pres">
      <dgm:prSet presAssocID="{3D5B6B94-C17E-4D26-9FEB-6BBFE9751558}" presName="rootConnector" presStyleLbl="node2" presStyleIdx="1" presStyleCnt="4"/>
      <dgm:spPr/>
    </dgm:pt>
    <dgm:pt modelId="{A47B6314-6A9C-4794-84CD-D4A621C5AB4C}" type="pres">
      <dgm:prSet presAssocID="{3D5B6B94-C17E-4D26-9FEB-6BBFE9751558}" presName="hierChild4" presStyleCnt="0"/>
      <dgm:spPr/>
    </dgm:pt>
    <dgm:pt modelId="{2C8FA015-D531-4FC2-887C-4A9345848959}" type="pres">
      <dgm:prSet presAssocID="{9CC710F7-AA70-417B-9899-0CF832DB8882}" presName="Name37" presStyleLbl="parChTrans1D3" presStyleIdx="3" presStyleCnt="16"/>
      <dgm:spPr/>
    </dgm:pt>
    <dgm:pt modelId="{C1F0338E-D128-469D-B47F-6D8CA18980C5}" type="pres">
      <dgm:prSet presAssocID="{EA2102CA-87E9-4090-9018-85D5A93C8C64}" presName="hierRoot2" presStyleCnt="0">
        <dgm:presLayoutVars>
          <dgm:hierBranch val="init"/>
        </dgm:presLayoutVars>
      </dgm:prSet>
      <dgm:spPr/>
    </dgm:pt>
    <dgm:pt modelId="{A0940A10-CE3D-4C80-950C-EEF129B30553}" type="pres">
      <dgm:prSet presAssocID="{EA2102CA-87E9-4090-9018-85D5A93C8C64}" presName="rootComposite" presStyleCnt="0"/>
      <dgm:spPr/>
    </dgm:pt>
    <dgm:pt modelId="{53F9CC8C-BDD0-492F-A8F7-4F63B14B7694}" type="pres">
      <dgm:prSet presAssocID="{EA2102CA-87E9-4090-9018-85D5A93C8C64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BD4AC-0184-48DA-9B6E-2D1D9AA52AF8}" type="pres">
      <dgm:prSet presAssocID="{EA2102CA-87E9-4090-9018-85D5A93C8C64}" presName="rootConnector" presStyleLbl="node3" presStyleIdx="3" presStyleCnt="12"/>
      <dgm:spPr/>
    </dgm:pt>
    <dgm:pt modelId="{622208B0-CEE2-499B-BE92-FEE38467A232}" type="pres">
      <dgm:prSet presAssocID="{EA2102CA-87E9-4090-9018-85D5A93C8C64}" presName="hierChild4" presStyleCnt="0"/>
      <dgm:spPr/>
    </dgm:pt>
    <dgm:pt modelId="{8BF82201-6D02-4C67-8DC1-C1D39ECF6924}" type="pres">
      <dgm:prSet presAssocID="{EA2102CA-87E9-4090-9018-85D5A93C8C64}" presName="hierChild5" presStyleCnt="0"/>
      <dgm:spPr/>
    </dgm:pt>
    <dgm:pt modelId="{124C1188-5E01-47BE-8401-C7350C9992A1}" type="pres">
      <dgm:prSet presAssocID="{93EACD94-F540-4B02-8617-0193E79AB4A7}" presName="Name37" presStyleLbl="parChTrans1D3" presStyleIdx="4" presStyleCnt="16"/>
      <dgm:spPr/>
    </dgm:pt>
    <dgm:pt modelId="{730097A9-EE92-4F17-9BE0-3AFA1A07E83C}" type="pres">
      <dgm:prSet presAssocID="{2C2FFA1C-D086-4F2A-9073-73F303C6F0CC}" presName="hierRoot2" presStyleCnt="0">
        <dgm:presLayoutVars>
          <dgm:hierBranch val="init"/>
        </dgm:presLayoutVars>
      </dgm:prSet>
      <dgm:spPr/>
    </dgm:pt>
    <dgm:pt modelId="{EE25C4D1-8ACC-459D-832D-E54B31F646E7}" type="pres">
      <dgm:prSet presAssocID="{2C2FFA1C-D086-4F2A-9073-73F303C6F0CC}" presName="rootComposite" presStyleCnt="0"/>
      <dgm:spPr/>
    </dgm:pt>
    <dgm:pt modelId="{DDAC0793-FA14-4439-939F-E3672C25490B}" type="pres">
      <dgm:prSet presAssocID="{2C2FFA1C-D086-4F2A-9073-73F303C6F0CC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87D6D-A826-422C-BF3F-5216AEE9D780}" type="pres">
      <dgm:prSet presAssocID="{2C2FFA1C-D086-4F2A-9073-73F303C6F0CC}" presName="rootConnector" presStyleLbl="node3" presStyleIdx="4" presStyleCnt="12"/>
      <dgm:spPr/>
    </dgm:pt>
    <dgm:pt modelId="{E97F977B-0102-4410-B52F-343EB883B0F8}" type="pres">
      <dgm:prSet presAssocID="{2C2FFA1C-D086-4F2A-9073-73F303C6F0CC}" presName="hierChild4" presStyleCnt="0"/>
      <dgm:spPr/>
    </dgm:pt>
    <dgm:pt modelId="{15B068A8-4935-4234-B24A-CB2B901DD02A}" type="pres">
      <dgm:prSet presAssocID="{2C2FFA1C-D086-4F2A-9073-73F303C6F0CC}" presName="hierChild5" presStyleCnt="0"/>
      <dgm:spPr/>
    </dgm:pt>
    <dgm:pt modelId="{97250143-1CE2-4568-81FA-81035D2202EA}" type="pres">
      <dgm:prSet presAssocID="{3D5B6B94-C17E-4D26-9FEB-6BBFE9751558}" presName="hierChild5" presStyleCnt="0"/>
      <dgm:spPr/>
    </dgm:pt>
    <dgm:pt modelId="{8E2FAD91-579C-449A-A920-9B158564045F}" type="pres">
      <dgm:prSet presAssocID="{ADD7A879-522F-468F-95F8-FB0A891EA1DC}" presName="Name37" presStyleLbl="parChTrans1D2" presStyleIdx="2" presStyleCnt="6"/>
      <dgm:spPr/>
    </dgm:pt>
    <dgm:pt modelId="{4A3341DE-8C96-4345-A43F-4667727F5555}" type="pres">
      <dgm:prSet presAssocID="{97092DC1-B80D-4C0E-A839-A566222CDC45}" presName="hierRoot2" presStyleCnt="0">
        <dgm:presLayoutVars>
          <dgm:hierBranch val="init"/>
        </dgm:presLayoutVars>
      </dgm:prSet>
      <dgm:spPr/>
    </dgm:pt>
    <dgm:pt modelId="{85C6C335-B1D0-4F33-99F3-9FD46FEC4888}" type="pres">
      <dgm:prSet presAssocID="{97092DC1-B80D-4C0E-A839-A566222CDC45}" presName="rootComposite" presStyleCnt="0"/>
      <dgm:spPr/>
    </dgm:pt>
    <dgm:pt modelId="{1A7431B7-AD37-4666-83AB-6438AE7A5483}" type="pres">
      <dgm:prSet presAssocID="{97092DC1-B80D-4C0E-A839-A566222CDC45}" presName="rootText" presStyleLbl="node2" presStyleIdx="2" presStyleCnt="4">
        <dgm:presLayoutVars>
          <dgm:chPref val="3"/>
        </dgm:presLayoutVars>
      </dgm:prSet>
      <dgm:spPr/>
    </dgm:pt>
    <dgm:pt modelId="{376A8A30-C825-4230-A15C-F31583D0BF37}" type="pres">
      <dgm:prSet presAssocID="{97092DC1-B80D-4C0E-A839-A566222CDC45}" presName="rootConnector" presStyleLbl="node2" presStyleIdx="2" presStyleCnt="4"/>
      <dgm:spPr/>
    </dgm:pt>
    <dgm:pt modelId="{267B49A1-8FF4-42EC-9142-AD759A5FAC7B}" type="pres">
      <dgm:prSet presAssocID="{97092DC1-B80D-4C0E-A839-A566222CDC45}" presName="hierChild4" presStyleCnt="0"/>
      <dgm:spPr/>
    </dgm:pt>
    <dgm:pt modelId="{ADC5198B-2F46-4C44-8A6F-67EF033A3895}" type="pres">
      <dgm:prSet presAssocID="{5276FC4F-0516-4803-8621-74A3BC145CA8}" presName="Name37" presStyleLbl="parChTrans1D3" presStyleIdx="5" presStyleCnt="16"/>
      <dgm:spPr/>
    </dgm:pt>
    <dgm:pt modelId="{BF5BD463-8A4F-46A1-9BF2-E66E41DD69F5}" type="pres">
      <dgm:prSet presAssocID="{ADA24929-0FD9-4959-8C91-471B095999EC}" presName="hierRoot2" presStyleCnt="0">
        <dgm:presLayoutVars>
          <dgm:hierBranch val="init"/>
        </dgm:presLayoutVars>
      </dgm:prSet>
      <dgm:spPr/>
    </dgm:pt>
    <dgm:pt modelId="{48BB8E5D-13FF-43A8-B905-20CDE0B31FD9}" type="pres">
      <dgm:prSet presAssocID="{ADA24929-0FD9-4959-8C91-471B095999EC}" presName="rootComposite" presStyleCnt="0"/>
      <dgm:spPr/>
    </dgm:pt>
    <dgm:pt modelId="{C17C5AFF-FBA2-40F7-9080-B332EBA3CD7C}" type="pres">
      <dgm:prSet presAssocID="{ADA24929-0FD9-4959-8C91-471B095999EC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3F575-EBF0-443B-A075-4F256D0BBBEB}" type="pres">
      <dgm:prSet presAssocID="{ADA24929-0FD9-4959-8C91-471B095999EC}" presName="rootConnector" presStyleLbl="node3" presStyleIdx="5" presStyleCnt="12"/>
      <dgm:spPr/>
    </dgm:pt>
    <dgm:pt modelId="{33632F34-D1B7-485D-8595-AD657060AB4F}" type="pres">
      <dgm:prSet presAssocID="{ADA24929-0FD9-4959-8C91-471B095999EC}" presName="hierChild4" presStyleCnt="0"/>
      <dgm:spPr/>
    </dgm:pt>
    <dgm:pt modelId="{41ACA66B-BED0-4D44-B9D9-B31C9C09CC64}" type="pres">
      <dgm:prSet presAssocID="{ADA24929-0FD9-4959-8C91-471B095999EC}" presName="hierChild5" presStyleCnt="0"/>
      <dgm:spPr/>
    </dgm:pt>
    <dgm:pt modelId="{3A52FFA2-E65C-4AB3-AA7C-DC10758F0947}" type="pres">
      <dgm:prSet presAssocID="{02C1DCB6-9AFE-4386-B79D-7A0B24B4C2CF}" presName="Name37" presStyleLbl="parChTrans1D3" presStyleIdx="6" presStyleCnt="16"/>
      <dgm:spPr/>
    </dgm:pt>
    <dgm:pt modelId="{3021E3F6-1602-4B7F-953C-1ADA1A7E541C}" type="pres">
      <dgm:prSet presAssocID="{24FC557D-62D2-47BD-9BB0-8B7DA97A2070}" presName="hierRoot2" presStyleCnt="0">
        <dgm:presLayoutVars>
          <dgm:hierBranch val="init"/>
        </dgm:presLayoutVars>
      </dgm:prSet>
      <dgm:spPr/>
    </dgm:pt>
    <dgm:pt modelId="{840E52E6-8034-4AE7-B55F-AD2DCA128759}" type="pres">
      <dgm:prSet presAssocID="{24FC557D-62D2-47BD-9BB0-8B7DA97A2070}" presName="rootComposite" presStyleCnt="0"/>
      <dgm:spPr/>
    </dgm:pt>
    <dgm:pt modelId="{E75DC673-EE16-48BB-B1EE-F258A473E9A8}" type="pres">
      <dgm:prSet presAssocID="{24FC557D-62D2-47BD-9BB0-8B7DA97A2070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59B06A-9B9D-4F01-99BE-CCDCB19EF96C}" type="pres">
      <dgm:prSet presAssocID="{24FC557D-62D2-47BD-9BB0-8B7DA97A2070}" presName="rootConnector" presStyleLbl="node3" presStyleIdx="6" presStyleCnt="12"/>
      <dgm:spPr/>
    </dgm:pt>
    <dgm:pt modelId="{1F69752E-D037-4C60-B7A4-F27BDCF4B14D}" type="pres">
      <dgm:prSet presAssocID="{24FC557D-62D2-47BD-9BB0-8B7DA97A2070}" presName="hierChild4" presStyleCnt="0"/>
      <dgm:spPr/>
    </dgm:pt>
    <dgm:pt modelId="{C9BFBC9A-D5EA-4592-98B5-2C7F45CD73FD}" type="pres">
      <dgm:prSet presAssocID="{24FC557D-62D2-47BD-9BB0-8B7DA97A2070}" presName="hierChild5" presStyleCnt="0"/>
      <dgm:spPr/>
    </dgm:pt>
    <dgm:pt modelId="{CF90E625-5DE0-4107-B042-640FD07AF1B9}" type="pres">
      <dgm:prSet presAssocID="{139DD3B9-BD7F-414A-99D6-1E1128F2FBB9}" presName="Name37" presStyleLbl="parChTrans1D3" presStyleIdx="7" presStyleCnt="16"/>
      <dgm:spPr/>
    </dgm:pt>
    <dgm:pt modelId="{FD73A97D-264F-4118-964D-A6F0619776E6}" type="pres">
      <dgm:prSet presAssocID="{D9B2E3AB-4054-4F54-A932-5FA9EC83E196}" presName="hierRoot2" presStyleCnt="0">
        <dgm:presLayoutVars>
          <dgm:hierBranch val="init"/>
        </dgm:presLayoutVars>
      </dgm:prSet>
      <dgm:spPr/>
    </dgm:pt>
    <dgm:pt modelId="{8E8073ED-949E-4D96-917C-6FBD689525B9}" type="pres">
      <dgm:prSet presAssocID="{D9B2E3AB-4054-4F54-A932-5FA9EC83E196}" presName="rootComposite" presStyleCnt="0"/>
      <dgm:spPr/>
    </dgm:pt>
    <dgm:pt modelId="{77BA0FFE-D254-48CE-96A8-F99B8D448EF1}" type="pres">
      <dgm:prSet presAssocID="{D9B2E3AB-4054-4F54-A932-5FA9EC83E196}" presName="rootText" presStyleLbl="node3" presStyleIdx="7" presStyleCnt="12" custLinFactNeighborX="-3152" custLinFactNeighborY="21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ABC7A2-D7DE-4846-869F-62E5BF3E933E}" type="pres">
      <dgm:prSet presAssocID="{D9B2E3AB-4054-4F54-A932-5FA9EC83E196}" presName="rootConnector" presStyleLbl="node3" presStyleIdx="7" presStyleCnt="12"/>
      <dgm:spPr/>
    </dgm:pt>
    <dgm:pt modelId="{4DAD16DD-1FA2-4803-AA87-75C297D1F14A}" type="pres">
      <dgm:prSet presAssocID="{D9B2E3AB-4054-4F54-A932-5FA9EC83E196}" presName="hierChild4" presStyleCnt="0"/>
      <dgm:spPr/>
    </dgm:pt>
    <dgm:pt modelId="{A437F088-C52B-47FB-A2D1-7496089E8779}" type="pres">
      <dgm:prSet presAssocID="{D9B2E3AB-4054-4F54-A932-5FA9EC83E196}" presName="hierChild5" presStyleCnt="0"/>
      <dgm:spPr/>
    </dgm:pt>
    <dgm:pt modelId="{88D29E9D-90D1-46ED-9144-F9BC38FB0E22}" type="pres">
      <dgm:prSet presAssocID="{ADCE506C-F491-414A-A64D-2D48BE0CCB4D}" presName="Name37" presStyleLbl="parChTrans1D3" presStyleIdx="8" presStyleCnt="16"/>
      <dgm:spPr/>
    </dgm:pt>
    <dgm:pt modelId="{57D3C91D-AC63-4C6D-8E57-8352BE753C04}" type="pres">
      <dgm:prSet presAssocID="{B34B26CF-972C-4667-B91A-375CB1AEE1DD}" presName="hierRoot2" presStyleCnt="0">
        <dgm:presLayoutVars>
          <dgm:hierBranch val="init"/>
        </dgm:presLayoutVars>
      </dgm:prSet>
      <dgm:spPr/>
    </dgm:pt>
    <dgm:pt modelId="{AB92A44D-AA92-4DAE-8383-0ECEB583CFE0}" type="pres">
      <dgm:prSet presAssocID="{B34B26CF-972C-4667-B91A-375CB1AEE1DD}" presName="rootComposite" presStyleCnt="0"/>
      <dgm:spPr/>
    </dgm:pt>
    <dgm:pt modelId="{18992D1C-5956-4785-B0F3-2E6381FAF361}" type="pres">
      <dgm:prSet presAssocID="{B34B26CF-972C-4667-B91A-375CB1AEE1DD}" presName="rootText" presStyleLbl="node3" presStyleIdx="8" presStyleCnt="12" custLinFactNeighborX="-4202" custLinFactNeighborY="-63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740D8-CD9A-4321-8A68-673C694B6A37}" type="pres">
      <dgm:prSet presAssocID="{B34B26CF-972C-4667-B91A-375CB1AEE1DD}" presName="rootConnector" presStyleLbl="node3" presStyleIdx="8" presStyleCnt="12"/>
      <dgm:spPr/>
    </dgm:pt>
    <dgm:pt modelId="{458662B2-117E-4EEB-8819-907F986869E0}" type="pres">
      <dgm:prSet presAssocID="{B34B26CF-972C-4667-B91A-375CB1AEE1DD}" presName="hierChild4" presStyleCnt="0"/>
      <dgm:spPr/>
    </dgm:pt>
    <dgm:pt modelId="{8E947EB1-AFE2-469E-B95F-89A1320CD870}" type="pres">
      <dgm:prSet presAssocID="{B34B26CF-972C-4667-B91A-375CB1AEE1DD}" presName="hierChild5" presStyleCnt="0"/>
      <dgm:spPr/>
    </dgm:pt>
    <dgm:pt modelId="{62974ED8-7B37-444A-8CEC-395DEC166BEA}" type="pres">
      <dgm:prSet presAssocID="{97092DC1-B80D-4C0E-A839-A566222CDC45}" presName="hierChild5" presStyleCnt="0"/>
      <dgm:spPr/>
    </dgm:pt>
    <dgm:pt modelId="{47A93506-9269-48AE-8E39-9521EC91B75E}" type="pres">
      <dgm:prSet presAssocID="{BC943804-7306-43E0-8662-697667C4CCCC}" presName="Name37" presStyleLbl="parChTrans1D2" presStyleIdx="3" presStyleCnt="6"/>
      <dgm:spPr/>
    </dgm:pt>
    <dgm:pt modelId="{410D2D55-048D-4053-8EF6-A708297A645A}" type="pres">
      <dgm:prSet presAssocID="{9503BDE6-1057-4F72-8183-4AD1D4DE1F99}" presName="hierRoot2" presStyleCnt="0">
        <dgm:presLayoutVars>
          <dgm:hierBranch val="init"/>
        </dgm:presLayoutVars>
      </dgm:prSet>
      <dgm:spPr/>
    </dgm:pt>
    <dgm:pt modelId="{2721F755-848F-4BED-91C9-4CEA4525091A}" type="pres">
      <dgm:prSet presAssocID="{9503BDE6-1057-4F72-8183-4AD1D4DE1F99}" presName="rootComposite" presStyleCnt="0"/>
      <dgm:spPr/>
    </dgm:pt>
    <dgm:pt modelId="{FA21369B-0FDE-4B49-AD24-F128FDB3DF41}" type="pres">
      <dgm:prSet presAssocID="{9503BDE6-1057-4F72-8183-4AD1D4DE1F9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8AA75-A240-41E3-A3FB-92A624C13FB1}" type="pres">
      <dgm:prSet presAssocID="{9503BDE6-1057-4F72-8183-4AD1D4DE1F99}" presName="rootConnector" presStyleLbl="node2" presStyleIdx="3" presStyleCnt="4"/>
      <dgm:spPr/>
    </dgm:pt>
    <dgm:pt modelId="{A5E576BE-81DA-4F4C-9674-7881CFCDC869}" type="pres">
      <dgm:prSet presAssocID="{9503BDE6-1057-4F72-8183-4AD1D4DE1F99}" presName="hierChild4" presStyleCnt="0"/>
      <dgm:spPr/>
    </dgm:pt>
    <dgm:pt modelId="{B360F55F-40BE-4EA0-BFBE-8C8BEF4E6836}" type="pres">
      <dgm:prSet presAssocID="{A98CBB64-9757-4AFF-886C-681BF43EF0B1}" presName="Name37" presStyleLbl="parChTrans1D3" presStyleIdx="9" presStyleCnt="16"/>
      <dgm:spPr/>
    </dgm:pt>
    <dgm:pt modelId="{B53D1C0F-43C8-421D-A6AB-2AB2E0CA7AE8}" type="pres">
      <dgm:prSet presAssocID="{B641A547-18DA-4C50-A7CF-66ACC6DC9E26}" presName="hierRoot2" presStyleCnt="0">
        <dgm:presLayoutVars>
          <dgm:hierBranch val="init"/>
        </dgm:presLayoutVars>
      </dgm:prSet>
      <dgm:spPr/>
    </dgm:pt>
    <dgm:pt modelId="{8BD200D1-CA50-470B-B137-80AB71BF8C34}" type="pres">
      <dgm:prSet presAssocID="{B641A547-18DA-4C50-A7CF-66ACC6DC9E26}" presName="rootComposite" presStyleCnt="0"/>
      <dgm:spPr/>
    </dgm:pt>
    <dgm:pt modelId="{B7863965-3B51-4ACF-A5F7-080BE5713C61}" type="pres">
      <dgm:prSet presAssocID="{B641A547-18DA-4C50-A7CF-66ACC6DC9E26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7E4CF3-0D34-4175-842A-9CBFC0634A20}" type="pres">
      <dgm:prSet presAssocID="{B641A547-18DA-4C50-A7CF-66ACC6DC9E26}" presName="rootConnector" presStyleLbl="node3" presStyleIdx="9" presStyleCnt="12"/>
      <dgm:spPr/>
    </dgm:pt>
    <dgm:pt modelId="{2CB1E937-2967-4B50-BCA2-3D621FC49FA5}" type="pres">
      <dgm:prSet presAssocID="{B641A547-18DA-4C50-A7CF-66ACC6DC9E26}" presName="hierChild4" presStyleCnt="0"/>
      <dgm:spPr/>
    </dgm:pt>
    <dgm:pt modelId="{636FD718-D956-4312-B79F-E25F7FF87843}" type="pres">
      <dgm:prSet presAssocID="{B641A547-18DA-4C50-A7CF-66ACC6DC9E26}" presName="hierChild5" presStyleCnt="0"/>
      <dgm:spPr/>
    </dgm:pt>
    <dgm:pt modelId="{7F84062A-E2F2-4195-9AF1-348A21939D02}" type="pres">
      <dgm:prSet presAssocID="{F701DCEB-7EFE-4A11-85D2-BC8EEE2F0C79}" presName="Name37" presStyleLbl="parChTrans1D3" presStyleIdx="10" presStyleCnt="16"/>
      <dgm:spPr/>
    </dgm:pt>
    <dgm:pt modelId="{8A693510-F301-4ADE-A82A-07726B28BBF6}" type="pres">
      <dgm:prSet presAssocID="{BC6DF55B-C80A-4ABC-A8DB-6D858843332A}" presName="hierRoot2" presStyleCnt="0">
        <dgm:presLayoutVars>
          <dgm:hierBranch val="init"/>
        </dgm:presLayoutVars>
      </dgm:prSet>
      <dgm:spPr/>
    </dgm:pt>
    <dgm:pt modelId="{BDB4CDB1-AB86-4C29-BAC2-69480A210E5D}" type="pres">
      <dgm:prSet presAssocID="{BC6DF55B-C80A-4ABC-A8DB-6D858843332A}" presName="rootComposite" presStyleCnt="0"/>
      <dgm:spPr/>
    </dgm:pt>
    <dgm:pt modelId="{25E39545-C91C-4BE0-84A0-0A96D93D6A9D}" type="pres">
      <dgm:prSet presAssocID="{BC6DF55B-C80A-4ABC-A8DB-6D858843332A}" presName="rootText" presStyleLbl="node3" presStyleIdx="10" presStyleCnt="12">
        <dgm:presLayoutVars>
          <dgm:chPref val="3"/>
        </dgm:presLayoutVars>
      </dgm:prSet>
      <dgm:spPr/>
    </dgm:pt>
    <dgm:pt modelId="{858A93CE-F58F-4300-9961-E4A73805AFF8}" type="pres">
      <dgm:prSet presAssocID="{BC6DF55B-C80A-4ABC-A8DB-6D858843332A}" presName="rootConnector" presStyleLbl="node3" presStyleIdx="10" presStyleCnt="12"/>
      <dgm:spPr/>
    </dgm:pt>
    <dgm:pt modelId="{36458FEA-C46B-46EC-B11D-87F0F6A2F3B0}" type="pres">
      <dgm:prSet presAssocID="{BC6DF55B-C80A-4ABC-A8DB-6D858843332A}" presName="hierChild4" presStyleCnt="0"/>
      <dgm:spPr/>
    </dgm:pt>
    <dgm:pt modelId="{DD710A55-72BF-45D7-B589-EC0D9245A4B7}" type="pres">
      <dgm:prSet presAssocID="{BC6DF55B-C80A-4ABC-A8DB-6D858843332A}" presName="hierChild5" presStyleCnt="0"/>
      <dgm:spPr/>
    </dgm:pt>
    <dgm:pt modelId="{29A08BEC-3692-4356-A3DA-CD1047B733DB}" type="pres">
      <dgm:prSet presAssocID="{B762C973-619E-488E-979A-9551DD2894B3}" presName="Name37" presStyleLbl="parChTrans1D3" presStyleIdx="11" presStyleCnt="16"/>
      <dgm:spPr/>
    </dgm:pt>
    <dgm:pt modelId="{B5BAB654-84F2-4A45-BDD8-ABACDABF9B11}" type="pres">
      <dgm:prSet presAssocID="{4E3BB8C5-5979-4FDD-B859-350F08064CEC}" presName="hierRoot2" presStyleCnt="0">
        <dgm:presLayoutVars>
          <dgm:hierBranch val="init"/>
        </dgm:presLayoutVars>
      </dgm:prSet>
      <dgm:spPr/>
    </dgm:pt>
    <dgm:pt modelId="{8FC1C27F-AE39-43F1-9F4A-1EE972AC06AC}" type="pres">
      <dgm:prSet presAssocID="{4E3BB8C5-5979-4FDD-B859-350F08064CEC}" presName="rootComposite" presStyleCnt="0"/>
      <dgm:spPr/>
    </dgm:pt>
    <dgm:pt modelId="{9D1593EE-05FA-43B6-8266-C6E0F997130C}" type="pres">
      <dgm:prSet presAssocID="{4E3BB8C5-5979-4FDD-B859-350F08064CEC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27FBF-C3DA-439C-B7AC-46128FDB5623}" type="pres">
      <dgm:prSet presAssocID="{4E3BB8C5-5979-4FDD-B859-350F08064CEC}" presName="rootConnector" presStyleLbl="node3" presStyleIdx="11" presStyleCnt="12"/>
      <dgm:spPr/>
    </dgm:pt>
    <dgm:pt modelId="{65429676-CF80-4044-BDCB-B63CF2086056}" type="pres">
      <dgm:prSet presAssocID="{4E3BB8C5-5979-4FDD-B859-350F08064CEC}" presName="hierChild4" presStyleCnt="0"/>
      <dgm:spPr/>
    </dgm:pt>
    <dgm:pt modelId="{C6E4F7F5-A0C2-4784-9ADA-B04C99809588}" type="pres">
      <dgm:prSet presAssocID="{4E3BB8C5-5979-4FDD-B859-350F08064CEC}" presName="hierChild5" presStyleCnt="0"/>
      <dgm:spPr/>
    </dgm:pt>
    <dgm:pt modelId="{0B0856F9-7B12-45D2-B5A5-C5F4D5947436}" type="pres">
      <dgm:prSet presAssocID="{9503BDE6-1057-4F72-8183-4AD1D4DE1F99}" presName="hierChild5" presStyleCnt="0"/>
      <dgm:spPr/>
    </dgm:pt>
    <dgm:pt modelId="{43A3F2EF-B57D-43C4-95D6-A9D130F9649E}" type="pres">
      <dgm:prSet presAssocID="{D5F0B989-10B6-4EAF-844E-3C4CA1C7C775}" presName="hierChild3" presStyleCnt="0"/>
      <dgm:spPr/>
    </dgm:pt>
    <dgm:pt modelId="{0C80FA30-0BE0-42FC-9285-55DE9A73A79D}" type="pres">
      <dgm:prSet presAssocID="{0E2B8AF7-0A8F-459D-B2D3-9706D7DA6E2E}" presName="Name111" presStyleLbl="parChTrans1D2" presStyleIdx="4" presStyleCnt="6"/>
      <dgm:spPr/>
    </dgm:pt>
    <dgm:pt modelId="{5F09046C-6C48-40C9-8801-463C1D59D2B0}" type="pres">
      <dgm:prSet presAssocID="{F44CEF22-DA4B-4E27-AD91-B7DE94844D3F}" presName="hierRoot3" presStyleCnt="0">
        <dgm:presLayoutVars>
          <dgm:hierBranch val="init"/>
        </dgm:presLayoutVars>
      </dgm:prSet>
      <dgm:spPr/>
    </dgm:pt>
    <dgm:pt modelId="{E45C5479-D2C2-48B7-9146-2353E46986D5}" type="pres">
      <dgm:prSet presAssocID="{F44CEF22-DA4B-4E27-AD91-B7DE94844D3F}" presName="rootComposite3" presStyleCnt="0"/>
      <dgm:spPr/>
    </dgm:pt>
    <dgm:pt modelId="{B0458658-86D2-4C0C-B9FF-4ED4205B0690}" type="pres">
      <dgm:prSet presAssocID="{F44CEF22-DA4B-4E27-AD91-B7DE94844D3F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0A485-CF75-4F5B-ABFD-7D67A0D1FBA6}" type="pres">
      <dgm:prSet presAssocID="{F44CEF22-DA4B-4E27-AD91-B7DE94844D3F}" presName="rootConnector3" presStyleLbl="asst1" presStyleIdx="0" presStyleCnt="6"/>
      <dgm:spPr/>
    </dgm:pt>
    <dgm:pt modelId="{A6EFB9D6-86DF-4B4D-84E0-63AB7C2F1C40}" type="pres">
      <dgm:prSet presAssocID="{F44CEF22-DA4B-4E27-AD91-B7DE94844D3F}" presName="hierChild6" presStyleCnt="0"/>
      <dgm:spPr/>
    </dgm:pt>
    <dgm:pt modelId="{7869B53F-76A5-4D6D-99AD-8950F293E03B}" type="pres">
      <dgm:prSet presAssocID="{F44CEF22-DA4B-4E27-AD91-B7DE94844D3F}" presName="hierChild7" presStyleCnt="0"/>
      <dgm:spPr/>
    </dgm:pt>
    <dgm:pt modelId="{5236591F-FD5A-4AFB-A716-73787A5DEBAF}" type="pres">
      <dgm:prSet presAssocID="{C44DB362-E17D-4187-A839-B62DF94F8103}" presName="Name111" presStyleLbl="parChTrans1D3" presStyleIdx="12" presStyleCnt="16"/>
      <dgm:spPr/>
    </dgm:pt>
    <dgm:pt modelId="{2C61AB9C-2C0B-426D-9D13-4092D91FC8B3}" type="pres">
      <dgm:prSet presAssocID="{654F5AC8-A72C-4F4F-AA49-78B44E0F36BD}" presName="hierRoot3" presStyleCnt="0">
        <dgm:presLayoutVars>
          <dgm:hierBranch val="init"/>
        </dgm:presLayoutVars>
      </dgm:prSet>
      <dgm:spPr/>
    </dgm:pt>
    <dgm:pt modelId="{79145FDD-00A0-40EF-BE0C-23FF8871A897}" type="pres">
      <dgm:prSet presAssocID="{654F5AC8-A72C-4F4F-AA49-78B44E0F36BD}" presName="rootComposite3" presStyleCnt="0"/>
      <dgm:spPr/>
    </dgm:pt>
    <dgm:pt modelId="{B50DEF62-DFDF-4933-ADC3-7422B7862A56}" type="pres">
      <dgm:prSet presAssocID="{654F5AC8-A72C-4F4F-AA49-78B44E0F36BD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F76C92-491A-488C-A73A-2D3A5812FA7F}" type="pres">
      <dgm:prSet presAssocID="{654F5AC8-A72C-4F4F-AA49-78B44E0F36BD}" presName="rootConnector3" presStyleLbl="asst1" presStyleIdx="1" presStyleCnt="6"/>
      <dgm:spPr/>
    </dgm:pt>
    <dgm:pt modelId="{26489C24-C3E8-41F7-953D-0778A1FFFDC8}" type="pres">
      <dgm:prSet presAssocID="{654F5AC8-A72C-4F4F-AA49-78B44E0F36BD}" presName="hierChild6" presStyleCnt="0"/>
      <dgm:spPr/>
    </dgm:pt>
    <dgm:pt modelId="{A7E69587-44E0-4D4D-8948-1DC551179ECB}" type="pres">
      <dgm:prSet presAssocID="{654F5AC8-A72C-4F4F-AA49-78B44E0F36BD}" presName="hierChild7" presStyleCnt="0"/>
      <dgm:spPr/>
    </dgm:pt>
    <dgm:pt modelId="{22BE0415-75D6-4202-8B04-BA4BE9DA103E}" type="pres">
      <dgm:prSet presAssocID="{B42BA724-00CF-4083-B51F-9A2CEB1802A6}" presName="Name111" presStyleLbl="parChTrans1D3" presStyleIdx="13" presStyleCnt="16"/>
      <dgm:spPr/>
    </dgm:pt>
    <dgm:pt modelId="{976F899B-492E-43FB-8237-E179334A5B14}" type="pres">
      <dgm:prSet presAssocID="{180B1E23-1062-4E5C-B67C-767782DC0FC6}" presName="hierRoot3" presStyleCnt="0">
        <dgm:presLayoutVars>
          <dgm:hierBranch val="init"/>
        </dgm:presLayoutVars>
      </dgm:prSet>
      <dgm:spPr/>
    </dgm:pt>
    <dgm:pt modelId="{8821529F-E82C-461E-9DDA-72A3F5592E66}" type="pres">
      <dgm:prSet presAssocID="{180B1E23-1062-4E5C-B67C-767782DC0FC6}" presName="rootComposite3" presStyleCnt="0"/>
      <dgm:spPr/>
    </dgm:pt>
    <dgm:pt modelId="{225A68F8-DDF6-4358-8529-1008FDBED73D}" type="pres">
      <dgm:prSet presAssocID="{180B1E23-1062-4E5C-B67C-767782DC0FC6}" presName="rootText3" presStyleLbl="asst1" presStyleIdx="2" presStyleCnt="6">
        <dgm:presLayoutVars>
          <dgm:chPref val="3"/>
        </dgm:presLayoutVars>
      </dgm:prSet>
      <dgm:spPr/>
    </dgm:pt>
    <dgm:pt modelId="{F315F452-DB0E-48EA-85B1-AB612F5036B3}" type="pres">
      <dgm:prSet presAssocID="{180B1E23-1062-4E5C-B67C-767782DC0FC6}" presName="rootConnector3" presStyleLbl="asst1" presStyleIdx="2" presStyleCnt="6"/>
      <dgm:spPr/>
    </dgm:pt>
    <dgm:pt modelId="{AB82533D-3FBD-4975-AF6A-66FF2A2EE86C}" type="pres">
      <dgm:prSet presAssocID="{180B1E23-1062-4E5C-B67C-767782DC0FC6}" presName="hierChild6" presStyleCnt="0"/>
      <dgm:spPr/>
    </dgm:pt>
    <dgm:pt modelId="{9035CB25-C323-4901-925E-60CEDD4E3D6D}" type="pres">
      <dgm:prSet presAssocID="{180B1E23-1062-4E5C-B67C-767782DC0FC6}" presName="hierChild7" presStyleCnt="0"/>
      <dgm:spPr/>
    </dgm:pt>
    <dgm:pt modelId="{6EC7FBB8-B81C-423C-9D30-1E5482B83ADF}" type="pres">
      <dgm:prSet presAssocID="{CB7C5B4D-41A0-4367-A6DF-A224887EF6F9}" presName="Name111" presStyleLbl="parChTrans1D2" presStyleIdx="5" presStyleCnt="6"/>
      <dgm:spPr/>
    </dgm:pt>
    <dgm:pt modelId="{A39993C9-788C-4DA6-9544-5BF78711D569}" type="pres">
      <dgm:prSet presAssocID="{BC08F76D-8685-4038-99A0-81EC8DCC5D83}" presName="hierRoot3" presStyleCnt="0">
        <dgm:presLayoutVars>
          <dgm:hierBranch val="init"/>
        </dgm:presLayoutVars>
      </dgm:prSet>
      <dgm:spPr/>
    </dgm:pt>
    <dgm:pt modelId="{D2E593C9-A9C5-4114-9C87-76AB39C663DF}" type="pres">
      <dgm:prSet presAssocID="{BC08F76D-8685-4038-99A0-81EC8DCC5D83}" presName="rootComposite3" presStyleCnt="0"/>
      <dgm:spPr/>
    </dgm:pt>
    <dgm:pt modelId="{AFEDDC25-9A7D-4DFE-9C6B-DD55CBEA488E}" type="pres">
      <dgm:prSet presAssocID="{BC08F76D-8685-4038-99A0-81EC8DCC5D83}" presName="rootText3" presStyleLbl="asst1" presStyleIdx="3" presStyleCnt="6">
        <dgm:presLayoutVars>
          <dgm:chPref val="3"/>
        </dgm:presLayoutVars>
      </dgm:prSet>
      <dgm:spPr/>
    </dgm:pt>
    <dgm:pt modelId="{ACCB978A-2F88-4DD8-AD91-086705FFC57A}" type="pres">
      <dgm:prSet presAssocID="{BC08F76D-8685-4038-99A0-81EC8DCC5D83}" presName="rootConnector3" presStyleLbl="asst1" presStyleIdx="3" presStyleCnt="6"/>
      <dgm:spPr/>
    </dgm:pt>
    <dgm:pt modelId="{CBDAB068-858B-4D36-8358-FB160733FF13}" type="pres">
      <dgm:prSet presAssocID="{BC08F76D-8685-4038-99A0-81EC8DCC5D83}" presName="hierChild6" presStyleCnt="0"/>
      <dgm:spPr/>
    </dgm:pt>
    <dgm:pt modelId="{E58DA84B-348F-4DAD-8683-627D406A9229}" type="pres">
      <dgm:prSet presAssocID="{BC08F76D-8685-4038-99A0-81EC8DCC5D83}" presName="hierChild7" presStyleCnt="0"/>
      <dgm:spPr/>
    </dgm:pt>
    <dgm:pt modelId="{2EEBE1BA-E9BB-4867-ABCA-72137886E962}" type="pres">
      <dgm:prSet presAssocID="{6E4BC104-2D40-4114-AFD4-931F12B5DF52}" presName="Name111" presStyleLbl="parChTrans1D3" presStyleIdx="14" presStyleCnt="16"/>
      <dgm:spPr/>
    </dgm:pt>
    <dgm:pt modelId="{3C8AEA6E-92C9-481D-A5D8-5284454A8161}" type="pres">
      <dgm:prSet presAssocID="{C0B1DD6A-575B-4C6B-A84C-CCBCC8B6395F}" presName="hierRoot3" presStyleCnt="0">
        <dgm:presLayoutVars>
          <dgm:hierBranch val="init"/>
        </dgm:presLayoutVars>
      </dgm:prSet>
      <dgm:spPr/>
    </dgm:pt>
    <dgm:pt modelId="{268A674C-570B-445E-A21B-9420B264067C}" type="pres">
      <dgm:prSet presAssocID="{C0B1DD6A-575B-4C6B-A84C-CCBCC8B6395F}" presName="rootComposite3" presStyleCnt="0"/>
      <dgm:spPr/>
    </dgm:pt>
    <dgm:pt modelId="{196F3ECA-6B38-4CCB-9CDA-4DBD6ABC337C}" type="pres">
      <dgm:prSet presAssocID="{C0B1DD6A-575B-4C6B-A84C-CCBCC8B6395F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4AD90B-0EFA-4675-AFF1-5F3342B9E311}" type="pres">
      <dgm:prSet presAssocID="{C0B1DD6A-575B-4C6B-A84C-CCBCC8B6395F}" presName="rootConnector3" presStyleLbl="asst1" presStyleIdx="4" presStyleCnt="6"/>
      <dgm:spPr/>
    </dgm:pt>
    <dgm:pt modelId="{B9B70B64-A424-43BB-98C3-D1F3865EAA10}" type="pres">
      <dgm:prSet presAssocID="{C0B1DD6A-575B-4C6B-A84C-CCBCC8B6395F}" presName="hierChild6" presStyleCnt="0"/>
      <dgm:spPr/>
    </dgm:pt>
    <dgm:pt modelId="{B7B91383-1B92-4543-80E3-FD3F21D75135}" type="pres">
      <dgm:prSet presAssocID="{C0B1DD6A-575B-4C6B-A84C-CCBCC8B6395F}" presName="hierChild7" presStyleCnt="0"/>
      <dgm:spPr/>
    </dgm:pt>
    <dgm:pt modelId="{3FF59E82-A599-4DEE-81B1-4F27D56EDA59}" type="pres">
      <dgm:prSet presAssocID="{01662079-2304-47DB-A76C-9634AAAD0D4E}" presName="Name111" presStyleLbl="parChTrans1D3" presStyleIdx="15" presStyleCnt="16"/>
      <dgm:spPr/>
    </dgm:pt>
    <dgm:pt modelId="{0EBDA52E-1436-47F4-A291-504D42902275}" type="pres">
      <dgm:prSet presAssocID="{1EC9EF8A-5749-4FA9-B19D-A0A3746C2C90}" presName="hierRoot3" presStyleCnt="0">
        <dgm:presLayoutVars>
          <dgm:hierBranch val="init"/>
        </dgm:presLayoutVars>
      </dgm:prSet>
      <dgm:spPr/>
    </dgm:pt>
    <dgm:pt modelId="{ABD705B9-34BF-457F-A22E-2DB30B423C0C}" type="pres">
      <dgm:prSet presAssocID="{1EC9EF8A-5749-4FA9-B19D-A0A3746C2C90}" presName="rootComposite3" presStyleCnt="0"/>
      <dgm:spPr/>
    </dgm:pt>
    <dgm:pt modelId="{F9749DC1-78AE-4E68-A379-82545B33B547}" type="pres">
      <dgm:prSet presAssocID="{1EC9EF8A-5749-4FA9-B19D-A0A3746C2C90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06FD-A79D-40A7-AC97-D43797DA489F}" type="pres">
      <dgm:prSet presAssocID="{1EC9EF8A-5749-4FA9-B19D-A0A3746C2C90}" presName="rootConnector3" presStyleLbl="asst1" presStyleIdx="5" presStyleCnt="6"/>
      <dgm:spPr/>
    </dgm:pt>
    <dgm:pt modelId="{BFB395BB-C54B-4D57-9E3E-C88C7CD46D63}" type="pres">
      <dgm:prSet presAssocID="{1EC9EF8A-5749-4FA9-B19D-A0A3746C2C90}" presName="hierChild6" presStyleCnt="0"/>
      <dgm:spPr/>
    </dgm:pt>
    <dgm:pt modelId="{ABB71149-693B-4BD1-A5A8-E1666297851E}" type="pres">
      <dgm:prSet presAssocID="{1EC9EF8A-5749-4FA9-B19D-A0A3746C2C90}" presName="hierChild7" presStyleCnt="0"/>
      <dgm:spPr/>
    </dgm:pt>
  </dgm:ptLst>
  <dgm:cxnLst>
    <dgm:cxn modelId="{A1AEC373-7022-4FE6-A48F-B1EC4637477A}" srcId="{97092DC1-B80D-4C0E-A839-A566222CDC45}" destId="{ADA24929-0FD9-4959-8C91-471B095999EC}" srcOrd="0" destOrd="0" parTransId="{5276FC4F-0516-4803-8621-74A3BC145CA8}" sibTransId="{4B9C50B7-CEF7-4E78-AAA8-C9809E6221C4}"/>
    <dgm:cxn modelId="{BE8E31F7-A9E3-4EF2-9F99-49AC14D189D1}" type="presOf" srcId="{F701DCEB-7EFE-4A11-85D2-BC8EEE2F0C79}" destId="{7F84062A-E2F2-4195-9AF1-348A21939D02}" srcOrd="0" destOrd="0" presId="urn:microsoft.com/office/officeart/2005/8/layout/orgChart1"/>
    <dgm:cxn modelId="{A09D1DEE-76FB-471E-A103-82534A957DE6}" type="presOf" srcId="{6E4BC104-2D40-4114-AFD4-931F12B5DF52}" destId="{2EEBE1BA-E9BB-4867-ABCA-72137886E962}" srcOrd="0" destOrd="0" presId="urn:microsoft.com/office/officeart/2005/8/layout/orgChart1"/>
    <dgm:cxn modelId="{42AFC753-172F-47C3-9982-48764168E31D}" srcId="{D5F0B989-10B6-4EAF-844E-3C4CA1C7C775}" destId="{3D5B6B94-C17E-4D26-9FEB-6BBFE9751558}" srcOrd="3" destOrd="0" parTransId="{AB625732-368A-4172-A0E2-C2850FB2FF80}" sibTransId="{5DBA634B-3BDF-4D6C-A964-6C9341F4E6AF}"/>
    <dgm:cxn modelId="{BE7DF0BB-618E-49BF-B3A0-E0A62D99C02C}" type="presOf" srcId="{D9B2E3AB-4054-4F54-A932-5FA9EC83E196}" destId="{4CABC7A2-D7DE-4846-869F-62E5BF3E933E}" srcOrd="1" destOrd="0" presId="urn:microsoft.com/office/officeart/2005/8/layout/orgChart1"/>
    <dgm:cxn modelId="{AE26B0CE-9496-4531-A930-AE434C94022E}" type="presOf" srcId="{EA2102CA-87E9-4090-9018-85D5A93C8C64}" destId="{53F9CC8C-BDD0-492F-A8F7-4F63B14B7694}" srcOrd="0" destOrd="0" presId="urn:microsoft.com/office/officeart/2005/8/layout/orgChart1"/>
    <dgm:cxn modelId="{D463B8A7-68A5-4018-9F32-6E7903CE62F7}" type="presOf" srcId="{654F5AC8-A72C-4F4F-AA49-78B44E0F36BD}" destId="{E7F76C92-491A-488C-A73A-2D3A5812FA7F}" srcOrd="1" destOrd="0" presId="urn:microsoft.com/office/officeart/2005/8/layout/orgChart1"/>
    <dgm:cxn modelId="{B4EF0145-1715-42F5-AC77-9780BA2A6A3B}" type="presOf" srcId="{97092DC1-B80D-4C0E-A839-A566222CDC45}" destId="{1A7431B7-AD37-4666-83AB-6438AE7A5483}" srcOrd="0" destOrd="0" presId="urn:microsoft.com/office/officeart/2005/8/layout/orgChart1"/>
    <dgm:cxn modelId="{AD2B3BFD-9F8E-4882-89C8-9BB83B4B6B7D}" type="presOf" srcId="{AB625732-368A-4172-A0E2-C2850FB2FF80}" destId="{F508CE7D-80F3-46AB-87BD-2D5FF08D6EF2}" srcOrd="0" destOrd="0" presId="urn:microsoft.com/office/officeart/2005/8/layout/orgChart1"/>
    <dgm:cxn modelId="{3A7CF439-7BFD-4332-9BAC-015BBC305537}" type="presOf" srcId="{D9B2E3AB-4054-4F54-A932-5FA9EC83E196}" destId="{77BA0FFE-D254-48CE-96A8-F99B8D448EF1}" srcOrd="0" destOrd="0" presId="urn:microsoft.com/office/officeart/2005/8/layout/orgChart1"/>
    <dgm:cxn modelId="{DAE3EFF2-BA69-4AE6-AFA9-C9DC36CC4EEA}" type="presOf" srcId="{9503BDE6-1057-4F72-8183-4AD1D4DE1F99}" destId="{FA21369B-0FDE-4B49-AD24-F128FDB3DF41}" srcOrd="0" destOrd="0" presId="urn:microsoft.com/office/officeart/2005/8/layout/orgChart1"/>
    <dgm:cxn modelId="{73FCEEED-FDBB-4502-B830-E11957A1835F}" type="presOf" srcId="{BC6DF55B-C80A-4ABC-A8DB-6D858843332A}" destId="{858A93CE-F58F-4300-9961-E4A73805AFF8}" srcOrd="1" destOrd="0" presId="urn:microsoft.com/office/officeart/2005/8/layout/orgChart1"/>
    <dgm:cxn modelId="{42182D22-0AC2-41ED-99FC-F1E2B301848D}" type="presOf" srcId="{BC08F76D-8685-4038-99A0-81EC8DCC5D83}" destId="{AFEDDC25-9A7D-4DFE-9C6B-DD55CBEA488E}" srcOrd="0" destOrd="0" presId="urn:microsoft.com/office/officeart/2005/8/layout/orgChart1"/>
    <dgm:cxn modelId="{97B9B062-4B9F-401A-990B-7C083A0B4261}" srcId="{EF2A0C3E-ABC8-45B0-B4A1-144A738F1BF4}" destId="{931986D6-2F85-45C6-BEA3-873331656437}" srcOrd="2" destOrd="0" parTransId="{CFFBCD7D-2D36-45C1-924D-ED58F4B0D891}" sibTransId="{881C70CA-6D2B-4910-9A13-462FC56A5631}"/>
    <dgm:cxn modelId="{366BF8B7-DD51-4A0C-A74A-101C0057ABD9}" srcId="{F44CEF22-DA4B-4E27-AD91-B7DE94844D3F}" destId="{654F5AC8-A72C-4F4F-AA49-78B44E0F36BD}" srcOrd="0" destOrd="0" parTransId="{C44DB362-E17D-4187-A839-B62DF94F8103}" sibTransId="{496CD572-32F1-4DAA-B2B6-2FEE56E37009}"/>
    <dgm:cxn modelId="{83602F35-47CF-4BC6-A4A0-CF8027DBB384}" type="presOf" srcId="{2C2FFA1C-D086-4F2A-9073-73F303C6F0CC}" destId="{DDAC0793-FA14-4439-939F-E3672C25490B}" srcOrd="0" destOrd="0" presId="urn:microsoft.com/office/officeart/2005/8/layout/orgChart1"/>
    <dgm:cxn modelId="{5864AFF4-373C-46FD-9705-FA5CEA18246C}" srcId="{EF2A0C3E-ABC8-45B0-B4A1-144A738F1BF4}" destId="{17AA734D-7868-4BCB-84DA-92C6B48CD13D}" srcOrd="1" destOrd="0" parTransId="{4DBDE854-F0F7-4708-9ACF-0D8D5206D678}" sibTransId="{52F5C490-101A-4AE4-9239-9C40D7714CF8}"/>
    <dgm:cxn modelId="{47E0B84E-2142-44E3-9782-6AA28E5B173A}" type="presOf" srcId="{1EC9EF8A-5749-4FA9-B19D-A0A3746C2C90}" destId="{2C9406FD-A79D-40A7-AC97-D43797DA489F}" srcOrd="1" destOrd="0" presId="urn:microsoft.com/office/officeart/2005/8/layout/orgChart1"/>
    <dgm:cxn modelId="{4E65413F-70B2-4F61-8807-1EB1160B7960}" srcId="{97092DC1-B80D-4C0E-A839-A566222CDC45}" destId="{B34B26CF-972C-4667-B91A-375CB1AEE1DD}" srcOrd="3" destOrd="0" parTransId="{ADCE506C-F491-414A-A64D-2D48BE0CCB4D}" sibTransId="{81E33562-864B-4BAC-8BE3-280A9E4AA703}"/>
    <dgm:cxn modelId="{523D4D88-AE31-450B-8C18-D3683FA9F123}" srcId="{97092DC1-B80D-4C0E-A839-A566222CDC45}" destId="{D9B2E3AB-4054-4F54-A932-5FA9EC83E196}" srcOrd="2" destOrd="0" parTransId="{139DD3B9-BD7F-414A-99D6-1E1128F2FBB9}" sibTransId="{1DDE74FD-6E31-40F2-A754-FEE4364C32B0}"/>
    <dgm:cxn modelId="{9DE8BF43-5C46-4D9F-A81D-D86BA70D7DAE}" type="presOf" srcId="{4DBDE854-F0F7-4708-9ACF-0D8D5206D678}" destId="{575FBDD9-3483-4A31-95C1-CF7C87231BEB}" srcOrd="0" destOrd="0" presId="urn:microsoft.com/office/officeart/2005/8/layout/orgChart1"/>
    <dgm:cxn modelId="{82AA9797-37EF-47EE-A74D-3EAC9CE267D8}" type="presOf" srcId="{F44CEF22-DA4B-4E27-AD91-B7DE94844D3F}" destId="{B0458658-86D2-4C0C-B9FF-4ED4205B0690}" srcOrd="0" destOrd="0" presId="urn:microsoft.com/office/officeart/2005/8/layout/orgChart1"/>
    <dgm:cxn modelId="{E919910E-1427-4E1E-9E40-328A63EE0A9A}" srcId="{BC08F76D-8685-4038-99A0-81EC8DCC5D83}" destId="{1EC9EF8A-5749-4FA9-B19D-A0A3746C2C90}" srcOrd="1" destOrd="0" parTransId="{01662079-2304-47DB-A76C-9634AAAD0D4E}" sibTransId="{E7A341E2-A45A-4BB4-8D64-FEFD0BC7DCA3}"/>
    <dgm:cxn modelId="{C457247B-12C0-4C73-8D8D-406A6E7BEDF6}" type="presOf" srcId="{ADCE506C-F491-414A-A64D-2D48BE0CCB4D}" destId="{88D29E9D-90D1-46ED-9144-F9BC38FB0E22}" srcOrd="0" destOrd="0" presId="urn:microsoft.com/office/officeart/2005/8/layout/orgChart1"/>
    <dgm:cxn modelId="{8A056399-40DE-49E6-8B3B-D4189F4E7488}" type="presOf" srcId="{3D5B6B94-C17E-4D26-9FEB-6BBFE9751558}" destId="{182962AA-4ABB-4573-829B-951DC2DEA62E}" srcOrd="0" destOrd="0" presId="urn:microsoft.com/office/officeart/2005/8/layout/orgChart1"/>
    <dgm:cxn modelId="{45C6E140-BABB-410F-AC51-D45D4AA7DEF1}" type="presOf" srcId="{1EC9EF8A-5749-4FA9-B19D-A0A3746C2C90}" destId="{F9749DC1-78AE-4E68-A379-82545B33B547}" srcOrd="0" destOrd="0" presId="urn:microsoft.com/office/officeart/2005/8/layout/orgChart1"/>
    <dgm:cxn modelId="{5254DC72-90AC-4056-845A-1691B0C4AC9A}" srcId="{D5F0B989-10B6-4EAF-844E-3C4CA1C7C775}" destId="{9503BDE6-1057-4F72-8183-4AD1D4DE1F99}" srcOrd="5" destOrd="0" parTransId="{BC943804-7306-43E0-8662-697667C4CCCC}" sibTransId="{FDE121FE-6C36-4387-BC25-D98FF39058CA}"/>
    <dgm:cxn modelId="{69C7FA13-2065-434A-BA29-2B534B2B10AC}" type="presOf" srcId="{D5F0B989-10B6-4EAF-844E-3C4CA1C7C775}" destId="{3A5457DF-B36E-4C6D-84AB-46FD41D7983D}" srcOrd="1" destOrd="0" presId="urn:microsoft.com/office/officeart/2005/8/layout/orgChart1"/>
    <dgm:cxn modelId="{A2F63196-3587-4A66-88C1-35851D3C7554}" type="presOf" srcId="{F44CEF22-DA4B-4E27-AD91-B7DE94844D3F}" destId="{F130A485-CF75-4F5B-ABFD-7D67A0D1FBA6}" srcOrd="1" destOrd="0" presId="urn:microsoft.com/office/officeart/2005/8/layout/orgChart1"/>
    <dgm:cxn modelId="{D682C454-CA17-430C-9D76-30760F4ECD90}" type="presOf" srcId="{931986D6-2F85-45C6-BEA3-873331656437}" destId="{0F5E10E3-D1DA-426F-9EF2-D64D9011508E}" srcOrd="0" destOrd="0" presId="urn:microsoft.com/office/officeart/2005/8/layout/orgChart1"/>
    <dgm:cxn modelId="{88D8C3CD-5524-4BFF-B16D-3FFAB6BFCDBD}" srcId="{D5F0B989-10B6-4EAF-844E-3C4CA1C7C775}" destId="{BC08F76D-8685-4038-99A0-81EC8DCC5D83}" srcOrd="1" destOrd="0" parTransId="{CB7C5B4D-41A0-4367-A6DF-A224887EF6F9}" sibTransId="{C46F824A-3138-401E-B82B-0F31C4AE867E}"/>
    <dgm:cxn modelId="{A3992344-FD59-4FB5-AB5D-BB48A61A41A1}" srcId="{BC08F76D-8685-4038-99A0-81EC8DCC5D83}" destId="{C0B1DD6A-575B-4C6B-A84C-CCBCC8B6395F}" srcOrd="0" destOrd="0" parTransId="{6E4BC104-2D40-4114-AFD4-931F12B5DF52}" sibTransId="{F86650CA-4A03-4F4C-91F9-3EDA62B89155}"/>
    <dgm:cxn modelId="{5A699F16-9DB9-4D83-8566-1B60863E9267}" srcId="{9503BDE6-1057-4F72-8183-4AD1D4DE1F99}" destId="{B641A547-18DA-4C50-A7CF-66ACC6DC9E26}" srcOrd="0" destOrd="0" parTransId="{A98CBB64-9757-4AFF-886C-681BF43EF0B1}" sibTransId="{C8596ED0-28B1-44B7-9304-AC24DB90863F}"/>
    <dgm:cxn modelId="{900119D2-FA3C-41D7-BD88-A744F2D3B532}" type="presOf" srcId="{4E3BB8C5-5979-4FDD-B859-350F08064CEC}" destId="{64A27FBF-C3DA-439C-B7AC-46128FDB5623}" srcOrd="1" destOrd="0" presId="urn:microsoft.com/office/officeart/2005/8/layout/orgChart1"/>
    <dgm:cxn modelId="{5203315C-4629-4203-93AD-19BF5F1BCBC9}" type="presOf" srcId="{3D5B6B94-C17E-4D26-9FEB-6BBFE9751558}" destId="{67A2E141-8A99-4631-9653-6B14036C44BE}" srcOrd="1" destOrd="0" presId="urn:microsoft.com/office/officeart/2005/8/layout/orgChart1"/>
    <dgm:cxn modelId="{EDA43BAD-8C35-4D59-A902-96ADBC92FACF}" type="presOf" srcId="{B34B26CF-972C-4667-B91A-375CB1AEE1DD}" destId="{18992D1C-5956-4785-B0F3-2E6381FAF361}" srcOrd="0" destOrd="0" presId="urn:microsoft.com/office/officeart/2005/8/layout/orgChart1"/>
    <dgm:cxn modelId="{5C774379-149E-4897-B8D4-E53FC6005018}" srcId="{F44CEF22-DA4B-4E27-AD91-B7DE94844D3F}" destId="{180B1E23-1062-4E5C-B67C-767782DC0FC6}" srcOrd="1" destOrd="0" parTransId="{B42BA724-00CF-4083-B51F-9A2CEB1802A6}" sibTransId="{3D0AD974-6306-4831-9077-B7A124F4BC9F}"/>
    <dgm:cxn modelId="{F5D2F6BB-9A03-4830-B262-819BE74901FF}" type="presOf" srcId="{ADA24929-0FD9-4959-8C91-471B095999EC}" destId="{0C63F575-EBF0-443B-A075-4F256D0BBBEB}" srcOrd="1" destOrd="0" presId="urn:microsoft.com/office/officeart/2005/8/layout/orgChart1"/>
    <dgm:cxn modelId="{D66EF158-016C-4D79-807B-9E7ABEFF82EE}" type="presOf" srcId="{139DD3B9-BD7F-414A-99D6-1E1128F2FBB9}" destId="{CF90E625-5DE0-4107-B042-640FD07AF1B9}" srcOrd="0" destOrd="0" presId="urn:microsoft.com/office/officeart/2005/8/layout/orgChart1"/>
    <dgm:cxn modelId="{8AFEB5C1-A862-4B01-979F-CEEB7C72D6DC}" type="presOf" srcId="{CFFBCD7D-2D36-45C1-924D-ED58F4B0D891}" destId="{B2CF353D-1CDF-481C-9EF1-F73BE1BE188E}" srcOrd="0" destOrd="0" presId="urn:microsoft.com/office/officeart/2005/8/layout/orgChart1"/>
    <dgm:cxn modelId="{CE12CAB0-BE35-45C0-A073-4D4E33214FFB}" type="presOf" srcId="{97092DC1-B80D-4C0E-A839-A566222CDC45}" destId="{376A8A30-C825-4230-A15C-F31583D0BF37}" srcOrd="1" destOrd="0" presId="urn:microsoft.com/office/officeart/2005/8/layout/orgChart1"/>
    <dgm:cxn modelId="{73FFC72B-D117-4DC3-A166-3DD5524A0288}" type="presOf" srcId="{B4EEDC5D-825F-4FA3-A823-39F559A0FCA8}" destId="{BE9EE78F-9AA7-4D41-BC8F-1CB0E20412D9}" srcOrd="0" destOrd="0" presId="urn:microsoft.com/office/officeart/2005/8/layout/orgChart1"/>
    <dgm:cxn modelId="{4FBE8243-F509-480C-B1D8-A8005FE4C5C4}" type="presOf" srcId="{B762C973-619E-488E-979A-9551DD2894B3}" destId="{29A08BEC-3692-4356-A3DA-CD1047B733DB}" srcOrd="0" destOrd="0" presId="urn:microsoft.com/office/officeart/2005/8/layout/orgChart1"/>
    <dgm:cxn modelId="{2E897C6E-4D8A-4E98-A651-81EF17658531}" type="presOf" srcId="{B641A547-18DA-4C50-A7CF-66ACC6DC9E26}" destId="{CB7E4CF3-0D34-4175-842A-9CBFC0634A20}" srcOrd="1" destOrd="0" presId="urn:microsoft.com/office/officeart/2005/8/layout/orgChart1"/>
    <dgm:cxn modelId="{B1DBE48F-DBE6-4307-B19B-08B20B39251B}" type="presOf" srcId="{BC943804-7306-43E0-8662-697667C4CCCC}" destId="{47A93506-9269-48AE-8E39-9521EC91B75E}" srcOrd="0" destOrd="0" presId="urn:microsoft.com/office/officeart/2005/8/layout/orgChart1"/>
    <dgm:cxn modelId="{6882050E-82DF-4B20-8B4A-C708EAE66609}" type="presOf" srcId="{180B1E23-1062-4E5C-B67C-767782DC0FC6}" destId="{F315F452-DB0E-48EA-85B1-AB612F5036B3}" srcOrd="1" destOrd="0" presId="urn:microsoft.com/office/officeart/2005/8/layout/orgChart1"/>
    <dgm:cxn modelId="{E7E82DD3-FDB0-435D-99D6-E953B7CF3959}" type="presOf" srcId="{D5F0B989-10B6-4EAF-844E-3C4CA1C7C775}" destId="{F6707AE1-1D88-4AF8-AF5E-CAD1CC8097A3}" srcOrd="0" destOrd="0" presId="urn:microsoft.com/office/officeart/2005/8/layout/orgChart1"/>
    <dgm:cxn modelId="{83389561-AC92-428D-818B-A8EFEC6D6E1E}" type="presOf" srcId="{9503BDE6-1057-4F72-8183-4AD1D4DE1F99}" destId="{3DD8AA75-A240-41E3-A3FB-92A624C13FB1}" srcOrd="1" destOrd="0" presId="urn:microsoft.com/office/officeart/2005/8/layout/orgChart1"/>
    <dgm:cxn modelId="{DD0816FD-899E-4545-A9D2-D0EA71A7472E}" type="presOf" srcId="{2C2FFA1C-D086-4F2A-9073-73F303C6F0CC}" destId="{B3F87D6D-A826-422C-BF3F-5216AEE9D780}" srcOrd="1" destOrd="0" presId="urn:microsoft.com/office/officeart/2005/8/layout/orgChart1"/>
    <dgm:cxn modelId="{A0B6FEFD-29BC-4837-A597-0C8548869734}" type="presOf" srcId="{EF2A0C3E-ABC8-45B0-B4A1-144A738F1BF4}" destId="{F7D07471-57FD-43A6-9E45-C284F9664E12}" srcOrd="1" destOrd="0" presId="urn:microsoft.com/office/officeart/2005/8/layout/orgChart1"/>
    <dgm:cxn modelId="{7349C3A8-24DC-419B-A1D0-748A6E0AE822}" type="presOf" srcId="{24FC557D-62D2-47BD-9BB0-8B7DA97A2070}" destId="{E75DC673-EE16-48BB-B1EE-F258A473E9A8}" srcOrd="0" destOrd="0" presId="urn:microsoft.com/office/officeart/2005/8/layout/orgChart1"/>
    <dgm:cxn modelId="{F5A41C51-DEA3-41C6-A01A-60DA2E56BD71}" type="presOf" srcId="{01662079-2304-47DB-A76C-9634AAAD0D4E}" destId="{3FF59E82-A599-4DEE-81B1-4F27D56EDA59}" srcOrd="0" destOrd="0" presId="urn:microsoft.com/office/officeart/2005/8/layout/orgChart1"/>
    <dgm:cxn modelId="{166B217E-3C26-4861-AC7F-65130011EB48}" type="presOf" srcId="{C0B1DD6A-575B-4C6B-A84C-CCBCC8B6395F}" destId="{196F3ECA-6B38-4CCB-9CDA-4DBD6ABC337C}" srcOrd="0" destOrd="0" presId="urn:microsoft.com/office/officeart/2005/8/layout/orgChart1"/>
    <dgm:cxn modelId="{C1051CF6-29B4-404D-B085-D1C0B0EE5F72}" srcId="{97092DC1-B80D-4C0E-A839-A566222CDC45}" destId="{24FC557D-62D2-47BD-9BB0-8B7DA97A2070}" srcOrd="1" destOrd="0" parTransId="{02C1DCB6-9AFE-4386-B79D-7A0B24B4C2CF}" sibTransId="{2FD5268B-045F-48A8-8244-CA8B43E112AC}"/>
    <dgm:cxn modelId="{7D17BE4B-F907-414D-A549-BC35E0A0F76E}" srcId="{D5F0B989-10B6-4EAF-844E-3C4CA1C7C775}" destId="{97092DC1-B80D-4C0E-A839-A566222CDC45}" srcOrd="4" destOrd="0" parTransId="{ADD7A879-522F-468F-95F8-FB0A891EA1DC}" sibTransId="{A7348145-2226-4963-BA6E-C4225D3FE7A8}"/>
    <dgm:cxn modelId="{C0AF05BD-ACBE-4496-82BC-DB9E75CFAA25}" type="presOf" srcId="{A98CBB64-9757-4AFF-886C-681BF43EF0B1}" destId="{B360F55F-40BE-4EA0-BFBE-8C8BEF4E6836}" srcOrd="0" destOrd="0" presId="urn:microsoft.com/office/officeart/2005/8/layout/orgChart1"/>
    <dgm:cxn modelId="{DFBAABDE-182F-4E96-8B3F-9BE4D9E01345}" type="presOf" srcId="{EF2A0C3E-ABC8-45B0-B4A1-144A738F1BF4}" destId="{6515F39B-E603-483B-8696-A192E72E1321}" srcOrd="0" destOrd="0" presId="urn:microsoft.com/office/officeart/2005/8/layout/orgChart1"/>
    <dgm:cxn modelId="{2754C646-EFFF-4BD7-AC2D-6238ABB42D50}" type="presOf" srcId="{17AA734D-7868-4BCB-84DA-92C6B48CD13D}" destId="{3EAD63C9-7FD7-46ED-ACA0-3D4AD6C39596}" srcOrd="1" destOrd="0" presId="urn:microsoft.com/office/officeart/2005/8/layout/orgChart1"/>
    <dgm:cxn modelId="{1E2E8CF2-5853-4237-AAB9-503F3E924851}" type="presOf" srcId="{93EACD94-F540-4B02-8617-0193E79AB4A7}" destId="{124C1188-5E01-47BE-8401-C7350C9992A1}" srcOrd="0" destOrd="0" presId="urn:microsoft.com/office/officeart/2005/8/layout/orgChart1"/>
    <dgm:cxn modelId="{A0A184B7-CDD9-4CD1-8E4A-6EE604BF5CF6}" type="presOf" srcId="{ADD7A879-522F-468F-95F8-FB0A891EA1DC}" destId="{8E2FAD91-579C-449A-A920-9B158564045F}" srcOrd="0" destOrd="0" presId="urn:microsoft.com/office/officeart/2005/8/layout/orgChart1"/>
    <dgm:cxn modelId="{B4036735-1377-4E8B-B3CB-3BC581543561}" type="presOf" srcId="{BC08F76D-8685-4038-99A0-81EC8DCC5D83}" destId="{ACCB978A-2F88-4DD8-AD91-086705FFC57A}" srcOrd="1" destOrd="0" presId="urn:microsoft.com/office/officeart/2005/8/layout/orgChart1"/>
    <dgm:cxn modelId="{3E69DFB6-C0F6-468D-A03C-EAE75072DEE1}" type="presOf" srcId="{ADA24929-0FD9-4959-8C91-471B095999EC}" destId="{C17C5AFF-FBA2-40F7-9080-B332EBA3CD7C}" srcOrd="0" destOrd="0" presId="urn:microsoft.com/office/officeart/2005/8/layout/orgChart1"/>
    <dgm:cxn modelId="{D0E23175-1D12-45F3-950D-506E7810BB17}" type="presOf" srcId="{17AA734D-7868-4BCB-84DA-92C6B48CD13D}" destId="{A96AC21F-B70C-42BF-A121-0E0DD25238D2}" srcOrd="0" destOrd="0" presId="urn:microsoft.com/office/officeart/2005/8/layout/orgChart1"/>
    <dgm:cxn modelId="{94891E05-36E7-455F-8B67-419CA2D59DB1}" type="presOf" srcId="{4E3BB8C5-5979-4FDD-B859-350F08064CEC}" destId="{9D1593EE-05FA-43B6-8266-C6E0F997130C}" srcOrd="0" destOrd="0" presId="urn:microsoft.com/office/officeart/2005/8/layout/orgChart1"/>
    <dgm:cxn modelId="{10F37129-F02C-49C5-82DA-CDBC6F8F9129}" type="presOf" srcId="{B4EEDC5D-825F-4FA3-A823-39F559A0FCA8}" destId="{945BC31E-F34A-4F30-8D31-580119ED8585}" srcOrd="1" destOrd="0" presId="urn:microsoft.com/office/officeart/2005/8/layout/orgChart1"/>
    <dgm:cxn modelId="{99E9C9A1-95BF-441D-BB82-008071CB6C71}" srcId="{9503BDE6-1057-4F72-8183-4AD1D4DE1F99}" destId="{BC6DF55B-C80A-4ABC-A8DB-6D858843332A}" srcOrd="1" destOrd="0" parTransId="{F701DCEB-7EFE-4A11-85D2-BC8EEE2F0C79}" sibTransId="{0E57C714-C779-4A05-9D81-424E2B52392F}"/>
    <dgm:cxn modelId="{7A0135F5-411D-491F-A1EC-2853BD9ACF5F}" type="presOf" srcId="{B42BA724-00CF-4083-B51F-9A2CEB1802A6}" destId="{22BE0415-75D6-4202-8B04-BA4BE9DA103E}" srcOrd="0" destOrd="0" presId="urn:microsoft.com/office/officeart/2005/8/layout/orgChart1"/>
    <dgm:cxn modelId="{E53BC97C-9752-4617-9BB6-B0FC815DC44B}" type="presOf" srcId="{5276FC4F-0516-4803-8621-74A3BC145CA8}" destId="{ADC5198B-2F46-4C44-8A6F-67EF033A3895}" srcOrd="0" destOrd="0" presId="urn:microsoft.com/office/officeart/2005/8/layout/orgChart1"/>
    <dgm:cxn modelId="{B627139B-5887-4969-91E7-09EBA56E6F96}" type="presOf" srcId="{C0B1DD6A-575B-4C6B-A84C-CCBCC8B6395F}" destId="{684AD90B-0EFA-4675-AFF1-5F3342B9E311}" srcOrd="1" destOrd="0" presId="urn:microsoft.com/office/officeart/2005/8/layout/orgChart1"/>
    <dgm:cxn modelId="{623A4925-D25E-4EB9-B7FF-0FF2E6A86488}" type="presOf" srcId="{B756EC84-E7B9-4527-A047-078C707AAD4E}" destId="{078DF2E5-BCEB-489C-AFE2-8F2A4A53BCDA}" srcOrd="0" destOrd="0" presId="urn:microsoft.com/office/officeart/2005/8/layout/orgChart1"/>
    <dgm:cxn modelId="{CD89660B-AA08-46AA-92BD-AAA11A48FC0C}" type="presOf" srcId="{4E5B5BEA-61F8-4BCF-AB93-F2EFD03CCD57}" destId="{63F7326C-3891-4B3C-B5E4-C0DDD48C9D94}" srcOrd="0" destOrd="0" presId="urn:microsoft.com/office/officeart/2005/8/layout/orgChart1"/>
    <dgm:cxn modelId="{3CEF1235-B4D1-4B5A-8B0A-0E7B51E5CEC6}" srcId="{EF2A0C3E-ABC8-45B0-B4A1-144A738F1BF4}" destId="{B4EEDC5D-825F-4FA3-A823-39F559A0FCA8}" srcOrd="0" destOrd="0" parTransId="{4E5B5BEA-61F8-4BCF-AB93-F2EFD03CCD57}" sibTransId="{45E97E7E-A32F-4F8B-A376-8FF2B0A66E2A}"/>
    <dgm:cxn modelId="{F098ED92-B20F-4EE6-9D8E-E9A85420160E}" srcId="{B756EC84-E7B9-4527-A047-078C707AAD4E}" destId="{D5F0B989-10B6-4EAF-844E-3C4CA1C7C775}" srcOrd="0" destOrd="0" parTransId="{A93AE59D-09C7-4FEA-9CFE-B72C9C90974E}" sibTransId="{49CFF563-8C62-4F5C-A710-59646692BA57}"/>
    <dgm:cxn modelId="{625315D6-820A-4E8A-8B5A-8A8F015F5339}" type="presOf" srcId="{654F5AC8-A72C-4F4F-AA49-78B44E0F36BD}" destId="{B50DEF62-DFDF-4933-ADC3-7422B7862A56}" srcOrd="0" destOrd="0" presId="urn:microsoft.com/office/officeart/2005/8/layout/orgChart1"/>
    <dgm:cxn modelId="{29E830F5-5C4D-4FCC-AB14-BD6C5F014B06}" type="presOf" srcId="{180B1E23-1062-4E5C-B67C-767782DC0FC6}" destId="{225A68F8-DDF6-4358-8529-1008FDBED73D}" srcOrd="0" destOrd="0" presId="urn:microsoft.com/office/officeart/2005/8/layout/orgChart1"/>
    <dgm:cxn modelId="{5392A6DE-9F7F-47B1-BBF9-197F9BC22A64}" srcId="{3D5B6B94-C17E-4D26-9FEB-6BBFE9751558}" destId="{2C2FFA1C-D086-4F2A-9073-73F303C6F0CC}" srcOrd="1" destOrd="0" parTransId="{93EACD94-F540-4B02-8617-0193E79AB4A7}" sibTransId="{251EBB1D-86FA-421F-A1FF-00E5D2DFC6BE}"/>
    <dgm:cxn modelId="{629DFD61-FDFD-429E-B6D0-C34D4C9781ED}" type="presOf" srcId="{24FC557D-62D2-47BD-9BB0-8B7DA97A2070}" destId="{5959B06A-9B9D-4F01-99BE-CCDCB19EF96C}" srcOrd="1" destOrd="0" presId="urn:microsoft.com/office/officeart/2005/8/layout/orgChart1"/>
    <dgm:cxn modelId="{EFC4C9D0-3B7A-4D74-8B79-F7351FD54BAB}" type="presOf" srcId="{931986D6-2F85-45C6-BEA3-873331656437}" destId="{5A78B194-D046-4EA0-9DFC-12B240DD8F1F}" srcOrd="1" destOrd="0" presId="urn:microsoft.com/office/officeart/2005/8/layout/orgChart1"/>
    <dgm:cxn modelId="{8B5AE225-B0F8-4E90-A1A5-DFDF3FAE782C}" srcId="{9503BDE6-1057-4F72-8183-4AD1D4DE1F99}" destId="{4E3BB8C5-5979-4FDD-B859-350F08064CEC}" srcOrd="2" destOrd="0" parTransId="{B762C973-619E-488E-979A-9551DD2894B3}" sibTransId="{8369C743-F565-499D-B946-443EC167F048}"/>
    <dgm:cxn modelId="{5CFE3127-FB8A-48E8-9421-C9DD2AFA99F1}" type="presOf" srcId="{02C1DCB6-9AFE-4386-B79D-7A0B24B4C2CF}" destId="{3A52FFA2-E65C-4AB3-AA7C-DC10758F0947}" srcOrd="0" destOrd="0" presId="urn:microsoft.com/office/officeart/2005/8/layout/orgChart1"/>
    <dgm:cxn modelId="{601D0F22-64D5-4309-AC60-5BA0D6ED40F0}" type="presOf" srcId="{0E2B8AF7-0A8F-459D-B2D3-9706D7DA6E2E}" destId="{0C80FA30-0BE0-42FC-9285-55DE9A73A79D}" srcOrd="0" destOrd="0" presId="urn:microsoft.com/office/officeart/2005/8/layout/orgChart1"/>
    <dgm:cxn modelId="{09D0E7F6-43F6-4781-B6BE-6DBC8F197525}" type="presOf" srcId="{B34B26CF-972C-4667-B91A-375CB1AEE1DD}" destId="{18F740D8-CD9A-4321-8A68-673C694B6A37}" srcOrd="1" destOrd="0" presId="urn:microsoft.com/office/officeart/2005/8/layout/orgChart1"/>
    <dgm:cxn modelId="{0DF2C1F7-5B44-42F2-86FA-9A88B452CD3C}" srcId="{D5F0B989-10B6-4EAF-844E-3C4CA1C7C775}" destId="{F44CEF22-DA4B-4E27-AD91-B7DE94844D3F}" srcOrd="0" destOrd="0" parTransId="{0E2B8AF7-0A8F-459D-B2D3-9706D7DA6E2E}" sibTransId="{2D470F00-549A-4B0B-AD47-AB20ABB69A4B}"/>
    <dgm:cxn modelId="{7E005054-7592-4817-B94C-5DA25B09741B}" type="presOf" srcId="{B641A547-18DA-4C50-A7CF-66ACC6DC9E26}" destId="{B7863965-3B51-4ACF-A5F7-080BE5713C61}" srcOrd="0" destOrd="0" presId="urn:microsoft.com/office/officeart/2005/8/layout/orgChart1"/>
    <dgm:cxn modelId="{567D86D6-592C-4E61-BF9B-CD46BD2C1C63}" type="presOf" srcId="{C44DB362-E17D-4187-A839-B62DF94F8103}" destId="{5236591F-FD5A-4AFB-A716-73787A5DEBAF}" srcOrd="0" destOrd="0" presId="urn:microsoft.com/office/officeart/2005/8/layout/orgChart1"/>
    <dgm:cxn modelId="{9213E732-02BA-4304-AEDE-23F1EE28506F}" srcId="{3D5B6B94-C17E-4D26-9FEB-6BBFE9751558}" destId="{EA2102CA-87E9-4090-9018-85D5A93C8C64}" srcOrd="0" destOrd="0" parTransId="{9CC710F7-AA70-417B-9899-0CF832DB8882}" sibTransId="{66AFD9FF-BF03-491F-9C48-2B95E6DF4D8B}"/>
    <dgm:cxn modelId="{AF24FC36-5124-4AF0-86AD-FAE7616D197C}" type="presOf" srcId="{CB7C5B4D-41A0-4367-A6DF-A224887EF6F9}" destId="{6EC7FBB8-B81C-423C-9D30-1E5482B83ADF}" srcOrd="0" destOrd="0" presId="urn:microsoft.com/office/officeart/2005/8/layout/orgChart1"/>
    <dgm:cxn modelId="{671FCD85-819F-4AC7-982F-3A3C2828946E}" type="presOf" srcId="{EA2102CA-87E9-4090-9018-85D5A93C8C64}" destId="{F11BD4AC-0184-48DA-9B6E-2D1D9AA52AF8}" srcOrd="1" destOrd="0" presId="urn:microsoft.com/office/officeart/2005/8/layout/orgChart1"/>
    <dgm:cxn modelId="{D09CF7BA-7B2E-4416-80D4-6199C2D925A1}" type="presOf" srcId="{BC6DF55B-C80A-4ABC-A8DB-6D858843332A}" destId="{25E39545-C91C-4BE0-84A0-0A96D93D6A9D}" srcOrd="0" destOrd="0" presId="urn:microsoft.com/office/officeart/2005/8/layout/orgChart1"/>
    <dgm:cxn modelId="{0A0C5DC1-6FAF-4A00-9E38-9FA78832837D}" type="presOf" srcId="{9CC710F7-AA70-417B-9899-0CF832DB8882}" destId="{2C8FA015-D531-4FC2-887C-4A9345848959}" srcOrd="0" destOrd="0" presId="urn:microsoft.com/office/officeart/2005/8/layout/orgChart1"/>
    <dgm:cxn modelId="{6DA1B34F-6C34-4029-B1BE-4972ADBE7952}" type="presOf" srcId="{DA725E1D-8DBB-49EE-8A43-C25512F89A26}" destId="{D08B4CDF-18F6-4092-8C13-4D8CC59D65CB}" srcOrd="0" destOrd="0" presId="urn:microsoft.com/office/officeart/2005/8/layout/orgChart1"/>
    <dgm:cxn modelId="{7A7446AE-F825-4AC8-B12B-F9AD771CB33C}" srcId="{D5F0B989-10B6-4EAF-844E-3C4CA1C7C775}" destId="{EF2A0C3E-ABC8-45B0-B4A1-144A738F1BF4}" srcOrd="2" destOrd="0" parTransId="{DA725E1D-8DBB-49EE-8A43-C25512F89A26}" sibTransId="{027B0E7B-01BD-4452-A0C2-70A44D4F5166}"/>
    <dgm:cxn modelId="{780D3519-58A9-4B1D-8BCC-3F4002EAB93A}" type="presParOf" srcId="{078DF2E5-BCEB-489C-AFE2-8F2A4A53BCDA}" destId="{B895F6CB-42BD-4651-A2D3-15078C06B8CF}" srcOrd="0" destOrd="0" presId="urn:microsoft.com/office/officeart/2005/8/layout/orgChart1"/>
    <dgm:cxn modelId="{876E1E89-B162-48A2-BF6F-CC87F86ED117}" type="presParOf" srcId="{B895F6CB-42BD-4651-A2D3-15078C06B8CF}" destId="{8E5AFB57-8FC5-48E0-9866-966C0E0985BB}" srcOrd="0" destOrd="0" presId="urn:microsoft.com/office/officeart/2005/8/layout/orgChart1"/>
    <dgm:cxn modelId="{2EFEAF28-6BC9-439F-9A8B-F84485A5D1A6}" type="presParOf" srcId="{8E5AFB57-8FC5-48E0-9866-966C0E0985BB}" destId="{F6707AE1-1D88-4AF8-AF5E-CAD1CC8097A3}" srcOrd="0" destOrd="0" presId="urn:microsoft.com/office/officeart/2005/8/layout/orgChart1"/>
    <dgm:cxn modelId="{425AC3A3-2F22-4F02-A3A2-A464F377A7D3}" type="presParOf" srcId="{8E5AFB57-8FC5-48E0-9866-966C0E0985BB}" destId="{3A5457DF-B36E-4C6D-84AB-46FD41D7983D}" srcOrd="1" destOrd="0" presId="urn:microsoft.com/office/officeart/2005/8/layout/orgChart1"/>
    <dgm:cxn modelId="{22BAF078-014C-4D0B-99DD-BAD4DC5E6EE9}" type="presParOf" srcId="{B895F6CB-42BD-4651-A2D3-15078C06B8CF}" destId="{EC61D16D-F848-4ED5-8A39-25C54A9D618A}" srcOrd="1" destOrd="0" presId="urn:microsoft.com/office/officeart/2005/8/layout/orgChart1"/>
    <dgm:cxn modelId="{C3A74442-F0A1-4B21-8E6F-26C8254FCA6D}" type="presParOf" srcId="{EC61D16D-F848-4ED5-8A39-25C54A9D618A}" destId="{D08B4CDF-18F6-4092-8C13-4D8CC59D65CB}" srcOrd="0" destOrd="0" presId="urn:microsoft.com/office/officeart/2005/8/layout/orgChart1"/>
    <dgm:cxn modelId="{2E12FC5C-8267-47DF-9698-6F70823DC6FB}" type="presParOf" srcId="{EC61D16D-F848-4ED5-8A39-25C54A9D618A}" destId="{C77F1673-2D32-4410-AA49-AE5A01C7C04C}" srcOrd="1" destOrd="0" presId="urn:microsoft.com/office/officeart/2005/8/layout/orgChart1"/>
    <dgm:cxn modelId="{81AA8257-5BF4-4114-BA85-A471425DD900}" type="presParOf" srcId="{C77F1673-2D32-4410-AA49-AE5A01C7C04C}" destId="{04280BA0-D694-471B-9EA4-CF24892F40D6}" srcOrd="0" destOrd="0" presId="urn:microsoft.com/office/officeart/2005/8/layout/orgChart1"/>
    <dgm:cxn modelId="{D03B7AC3-C837-4AA1-B6CB-C092B2CD343A}" type="presParOf" srcId="{04280BA0-D694-471B-9EA4-CF24892F40D6}" destId="{6515F39B-E603-483B-8696-A192E72E1321}" srcOrd="0" destOrd="0" presId="urn:microsoft.com/office/officeart/2005/8/layout/orgChart1"/>
    <dgm:cxn modelId="{567EC1CF-2824-4B54-A132-81D7D4F04A7D}" type="presParOf" srcId="{04280BA0-D694-471B-9EA4-CF24892F40D6}" destId="{F7D07471-57FD-43A6-9E45-C284F9664E12}" srcOrd="1" destOrd="0" presId="urn:microsoft.com/office/officeart/2005/8/layout/orgChart1"/>
    <dgm:cxn modelId="{3093C27A-E5B3-4891-B1C3-CBD910B2F46A}" type="presParOf" srcId="{C77F1673-2D32-4410-AA49-AE5A01C7C04C}" destId="{79E85671-69EE-439C-9406-15ED1040548D}" srcOrd="1" destOrd="0" presId="urn:microsoft.com/office/officeart/2005/8/layout/orgChart1"/>
    <dgm:cxn modelId="{791E943A-589A-4631-B369-4267EB9FAEF4}" type="presParOf" srcId="{79E85671-69EE-439C-9406-15ED1040548D}" destId="{63F7326C-3891-4B3C-B5E4-C0DDD48C9D94}" srcOrd="0" destOrd="0" presId="urn:microsoft.com/office/officeart/2005/8/layout/orgChart1"/>
    <dgm:cxn modelId="{D8CF2BFB-AB91-4ED7-AE88-9995B198618C}" type="presParOf" srcId="{79E85671-69EE-439C-9406-15ED1040548D}" destId="{585C6037-B1BA-4AEC-8DF7-23E2291BA940}" srcOrd="1" destOrd="0" presId="urn:microsoft.com/office/officeart/2005/8/layout/orgChart1"/>
    <dgm:cxn modelId="{D0AEAE7C-7B85-44B0-B8F2-1C283948F944}" type="presParOf" srcId="{585C6037-B1BA-4AEC-8DF7-23E2291BA940}" destId="{55C0A5F7-CD23-4F32-AD4D-BF50F104B035}" srcOrd="0" destOrd="0" presId="urn:microsoft.com/office/officeart/2005/8/layout/orgChart1"/>
    <dgm:cxn modelId="{AD5BB789-8684-44A2-BE1E-9C7DC882FCD3}" type="presParOf" srcId="{55C0A5F7-CD23-4F32-AD4D-BF50F104B035}" destId="{BE9EE78F-9AA7-4D41-BC8F-1CB0E20412D9}" srcOrd="0" destOrd="0" presId="urn:microsoft.com/office/officeart/2005/8/layout/orgChart1"/>
    <dgm:cxn modelId="{5330BA66-4642-44E7-8C72-88E166BFAB19}" type="presParOf" srcId="{55C0A5F7-CD23-4F32-AD4D-BF50F104B035}" destId="{945BC31E-F34A-4F30-8D31-580119ED8585}" srcOrd="1" destOrd="0" presId="urn:microsoft.com/office/officeart/2005/8/layout/orgChart1"/>
    <dgm:cxn modelId="{0AA81CFC-E103-461A-BE9A-F1F784616AB4}" type="presParOf" srcId="{585C6037-B1BA-4AEC-8DF7-23E2291BA940}" destId="{5868BD15-651B-4460-8F33-3C121C5C9B9F}" srcOrd="1" destOrd="0" presId="urn:microsoft.com/office/officeart/2005/8/layout/orgChart1"/>
    <dgm:cxn modelId="{9E81E9A1-5F46-4A01-9C04-DE1B95F550E4}" type="presParOf" srcId="{585C6037-B1BA-4AEC-8DF7-23E2291BA940}" destId="{5A70C5CC-43E4-4791-A82C-B1D798527230}" srcOrd="2" destOrd="0" presId="urn:microsoft.com/office/officeart/2005/8/layout/orgChart1"/>
    <dgm:cxn modelId="{CE2C4A51-D172-4AA8-BBB0-F98439716A5A}" type="presParOf" srcId="{79E85671-69EE-439C-9406-15ED1040548D}" destId="{575FBDD9-3483-4A31-95C1-CF7C87231BEB}" srcOrd="2" destOrd="0" presId="urn:microsoft.com/office/officeart/2005/8/layout/orgChart1"/>
    <dgm:cxn modelId="{E2511F1A-DA75-4C72-BDAD-B0E5BF7C3399}" type="presParOf" srcId="{79E85671-69EE-439C-9406-15ED1040548D}" destId="{A7286BB6-7EEF-4038-A1DC-F07FAC6AC34A}" srcOrd="3" destOrd="0" presId="urn:microsoft.com/office/officeart/2005/8/layout/orgChart1"/>
    <dgm:cxn modelId="{C058EC26-5833-4117-883C-0E8527220FE9}" type="presParOf" srcId="{A7286BB6-7EEF-4038-A1DC-F07FAC6AC34A}" destId="{084A19A8-62AC-4B18-90DF-82AD152DC6B4}" srcOrd="0" destOrd="0" presId="urn:microsoft.com/office/officeart/2005/8/layout/orgChart1"/>
    <dgm:cxn modelId="{15E3CF6D-785B-41B8-9DDC-AC876B73FB80}" type="presParOf" srcId="{084A19A8-62AC-4B18-90DF-82AD152DC6B4}" destId="{A96AC21F-B70C-42BF-A121-0E0DD25238D2}" srcOrd="0" destOrd="0" presId="urn:microsoft.com/office/officeart/2005/8/layout/orgChart1"/>
    <dgm:cxn modelId="{E6B0318B-B7E7-4E45-A2CE-470ED8E8A5A5}" type="presParOf" srcId="{084A19A8-62AC-4B18-90DF-82AD152DC6B4}" destId="{3EAD63C9-7FD7-46ED-ACA0-3D4AD6C39596}" srcOrd="1" destOrd="0" presId="urn:microsoft.com/office/officeart/2005/8/layout/orgChart1"/>
    <dgm:cxn modelId="{494AA74D-BF8B-4915-88EB-856E03820545}" type="presParOf" srcId="{A7286BB6-7EEF-4038-A1DC-F07FAC6AC34A}" destId="{DD42091D-7CBC-4E60-8A14-BAC91D5B6DF9}" srcOrd="1" destOrd="0" presId="urn:microsoft.com/office/officeart/2005/8/layout/orgChart1"/>
    <dgm:cxn modelId="{CF12A343-E46A-4822-B4A8-58E761F26DE1}" type="presParOf" srcId="{A7286BB6-7EEF-4038-A1DC-F07FAC6AC34A}" destId="{FFAAF563-AE0F-4D66-85ED-7751E823A7CB}" srcOrd="2" destOrd="0" presId="urn:microsoft.com/office/officeart/2005/8/layout/orgChart1"/>
    <dgm:cxn modelId="{CD3FF7DC-159E-455C-843D-2EA071DB4B1B}" type="presParOf" srcId="{79E85671-69EE-439C-9406-15ED1040548D}" destId="{B2CF353D-1CDF-481C-9EF1-F73BE1BE188E}" srcOrd="4" destOrd="0" presId="urn:microsoft.com/office/officeart/2005/8/layout/orgChart1"/>
    <dgm:cxn modelId="{9C08B7DD-079B-4D8D-A5A6-2B101822898F}" type="presParOf" srcId="{79E85671-69EE-439C-9406-15ED1040548D}" destId="{81B90CD6-19C8-4434-BF26-2705068D1835}" srcOrd="5" destOrd="0" presId="urn:microsoft.com/office/officeart/2005/8/layout/orgChart1"/>
    <dgm:cxn modelId="{90C3DA9F-E6AD-4B41-BBCD-85DC14D8E8AF}" type="presParOf" srcId="{81B90CD6-19C8-4434-BF26-2705068D1835}" destId="{A8794475-1655-4074-9978-598179990D68}" srcOrd="0" destOrd="0" presId="urn:microsoft.com/office/officeart/2005/8/layout/orgChart1"/>
    <dgm:cxn modelId="{97775802-44E9-4C45-9361-C5184B11F973}" type="presParOf" srcId="{A8794475-1655-4074-9978-598179990D68}" destId="{0F5E10E3-D1DA-426F-9EF2-D64D9011508E}" srcOrd="0" destOrd="0" presId="urn:microsoft.com/office/officeart/2005/8/layout/orgChart1"/>
    <dgm:cxn modelId="{F35F2E0F-D562-44D4-9C27-EC3CEB1B25A9}" type="presParOf" srcId="{A8794475-1655-4074-9978-598179990D68}" destId="{5A78B194-D046-4EA0-9DFC-12B240DD8F1F}" srcOrd="1" destOrd="0" presId="urn:microsoft.com/office/officeart/2005/8/layout/orgChart1"/>
    <dgm:cxn modelId="{0564C279-B986-4DE3-8A13-3D8F71528452}" type="presParOf" srcId="{81B90CD6-19C8-4434-BF26-2705068D1835}" destId="{54183D82-DC54-4401-BDB4-F5D2F1E3B094}" srcOrd="1" destOrd="0" presId="urn:microsoft.com/office/officeart/2005/8/layout/orgChart1"/>
    <dgm:cxn modelId="{5DE1936E-802A-42D8-8570-7DE3086C5714}" type="presParOf" srcId="{81B90CD6-19C8-4434-BF26-2705068D1835}" destId="{4751DF13-C87A-4CF3-85DF-CEC0DC1BCE93}" srcOrd="2" destOrd="0" presId="urn:microsoft.com/office/officeart/2005/8/layout/orgChart1"/>
    <dgm:cxn modelId="{6D2685D9-D26A-480E-831B-4752737DA2F4}" type="presParOf" srcId="{C77F1673-2D32-4410-AA49-AE5A01C7C04C}" destId="{74CA9CDC-7BFE-421A-A452-67726217CC53}" srcOrd="2" destOrd="0" presId="urn:microsoft.com/office/officeart/2005/8/layout/orgChart1"/>
    <dgm:cxn modelId="{0E794DE4-2803-47F7-AEF2-524AD50E6F6E}" type="presParOf" srcId="{EC61D16D-F848-4ED5-8A39-25C54A9D618A}" destId="{F508CE7D-80F3-46AB-87BD-2D5FF08D6EF2}" srcOrd="2" destOrd="0" presId="urn:microsoft.com/office/officeart/2005/8/layout/orgChart1"/>
    <dgm:cxn modelId="{8EF2E634-C3D2-4262-83CA-3EEF8B7DEF18}" type="presParOf" srcId="{EC61D16D-F848-4ED5-8A39-25C54A9D618A}" destId="{2FD917D0-83E2-4DB8-9287-CDDFAECC4E45}" srcOrd="3" destOrd="0" presId="urn:microsoft.com/office/officeart/2005/8/layout/orgChart1"/>
    <dgm:cxn modelId="{7237ECE4-7C52-4062-B4CD-D79253BE8BF6}" type="presParOf" srcId="{2FD917D0-83E2-4DB8-9287-CDDFAECC4E45}" destId="{8D96331D-A27A-446C-BC5A-85AA212F918D}" srcOrd="0" destOrd="0" presId="urn:microsoft.com/office/officeart/2005/8/layout/orgChart1"/>
    <dgm:cxn modelId="{23E80200-F081-4D9A-B703-B8203F202F81}" type="presParOf" srcId="{8D96331D-A27A-446C-BC5A-85AA212F918D}" destId="{182962AA-4ABB-4573-829B-951DC2DEA62E}" srcOrd="0" destOrd="0" presId="urn:microsoft.com/office/officeart/2005/8/layout/orgChart1"/>
    <dgm:cxn modelId="{AC4B5E02-B266-4428-A0F9-8CE2CEAA37FC}" type="presParOf" srcId="{8D96331D-A27A-446C-BC5A-85AA212F918D}" destId="{67A2E141-8A99-4631-9653-6B14036C44BE}" srcOrd="1" destOrd="0" presId="urn:microsoft.com/office/officeart/2005/8/layout/orgChart1"/>
    <dgm:cxn modelId="{A80B1763-05EC-4BA5-89C3-AFCE3AAC7A06}" type="presParOf" srcId="{2FD917D0-83E2-4DB8-9287-CDDFAECC4E45}" destId="{A47B6314-6A9C-4794-84CD-D4A621C5AB4C}" srcOrd="1" destOrd="0" presId="urn:microsoft.com/office/officeart/2005/8/layout/orgChart1"/>
    <dgm:cxn modelId="{6B9C18CF-6613-432D-88BB-432E59E9152C}" type="presParOf" srcId="{A47B6314-6A9C-4794-84CD-D4A621C5AB4C}" destId="{2C8FA015-D531-4FC2-887C-4A9345848959}" srcOrd="0" destOrd="0" presId="urn:microsoft.com/office/officeart/2005/8/layout/orgChart1"/>
    <dgm:cxn modelId="{81AD97F6-9465-4A06-B33E-A40EA3B965D2}" type="presParOf" srcId="{A47B6314-6A9C-4794-84CD-D4A621C5AB4C}" destId="{C1F0338E-D128-469D-B47F-6D8CA18980C5}" srcOrd="1" destOrd="0" presId="urn:microsoft.com/office/officeart/2005/8/layout/orgChart1"/>
    <dgm:cxn modelId="{D11AA512-E936-44C5-B0AB-2B0A81AD0DBE}" type="presParOf" srcId="{C1F0338E-D128-469D-B47F-6D8CA18980C5}" destId="{A0940A10-CE3D-4C80-950C-EEF129B30553}" srcOrd="0" destOrd="0" presId="urn:microsoft.com/office/officeart/2005/8/layout/orgChart1"/>
    <dgm:cxn modelId="{D3A1F526-FE58-46F1-9860-0548C8D65A8B}" type="presParOf" srcId="{A0940A10-CE3D-4C80-950C-EEF129B30553}" destId="{53F9CC8C-BDD0-492F-A8F7-4F63B14B7694}" srcOrd="0" destOrd="0" presId="urn:microsoft.com/office/officeart/2005/8/layout/orgChart1"/>
    <dgm:cxn modelId="{7DB82B87-705F-45CB-B0D5-200B60E67008}" type="presParOf" srcId="{A0940A10-CE3D-4C80-950C-EEF129B30553}" destId="{F11BD4AC-0184-48DA-9B6E-2D1D9AA52AF8}" srcOrd="1" destOrd="0" presId="urn:microsoft.com/office/officeart/2005/8/layout/orgChart1"/>
    <dgm:cxn modelId="{6F1EBE43-6041-4480-8CAC-CCE0497DEC02}" type="presParOf" srcId="{C1F0338E-D128-469D-B47F-6D8CA18980C5}" destId="{622208B0-CEE2-499B-BE92-FEE38467A232}" srcOrd="1" destOrd="0" presId="urn:microsoft.com/office/officeart/2005/8/layout/orgChart1"/>
    <dgm:cxn modelId="{A9FBCE33-F42D-413D-82A6-2ABDE02F89F5}" type="presParOf" srcId="{C1F0338E-D128-469D-B47F-6D8CA18980C5}" destId="{8BF82201-6D02-4C67-8DC1-C1D39ECF6924}" srcOrd="2" destOrd="0" presId="urn:microsoft.com/office/officeart/2005/8/layout/orgChart1"/>
    <dgm:cxn modelId="{3DE86D9D-D769-476B-A0EC-458A1FE3E93E}" type="presParOf" srcId="{A47B6314-6A9C-4794-84CD-D4A621C5AB4C}" destId="{124C1188-5E01-47BE-8401-C7350C9992A1}" srcOrd="2" destOrd="0" presId="urn:microsoft.com/office/officeart/2005/8/layout/orgChart1"/>
    <dgm:cxn modelId="{D5E5EBD2-991B-44F8-8AE9-9F30B98C96A0}" type="presParOf" srcId="{A47B6314-6A9C-4794-84CD-D4A621C5AB4C}" destId="{730097A9-EE92-4F17-9BE0-3AFA1A07E83C}" srcOrd="3" destOrd="0" presId="urn:microsoft.com/office/officeart/2005/8/layout/orgChart1"/>
    <dgm:cxn modelId="{02AF2A09-CF47-458D-A904-E84A66AA2C07}" type="presParOf" srcId="{730097A9-EE92-4F17-9BE0-3AFA1A07E83C}" destId="{EE25C4D1-8ACC-459D-832D-E54B31F646E7}" srcOrd="0" destOrd="0" presId="urn:microsoft.com/office/officeart/2005/8/layout/orgChart1"/>
    <dgm:cxn modelId="{89A547F1-A0DF-4BC4-82FC-B2F3A78FEECB}" type="presParOf" srcId="{EE25C4D1-8ACC-459D-832D-E54B31F646E7}" destId="{DDAC0793-FA14-4439-939F-E3672C25490B}" srcOrd="0" destOrd="0" presId="urn:microsoft.com/office/officeart/2005/8/layout/orgChart1"/>
    <dgm:cxn modelId="{5E13C997-E0FC-4E43-BC57-B6796510FB4C}" type="presParOf" srcId="{EE25C4D1-8ACC-459D-832D-E54B31F646E7}" destId="{B3F87D6D-A826-422C-BF3F-5216AEE9D780}" srcOrd="1" destOrd="0" presId="urn:microsoft.com/office/officeart/2005/8/layout/orgChart1"/>
    <dgm:cxn modelId="{61353624-E4D3-4F97-9D29-1E1AF5A6D023}" type="presParOf" srcId="{730097A9-EE92-4F17-9BE0-3AFA1A07E83C}" destId="{E97F977B-0102-4410-B52F-343EB883B0F8}" srcOrd="1" destOrd="0" presId="urn:microsoft.com/office/officeart/2005/8/layout/orgChart1"/>
    <dgm:cxn modelId="{37BDA657-CBBC-4744-9F00-EACDD67F70AB}" type="presParOf" srcId="{730097A9-EE92-4F17-9BE0-3AFA1A07E83C}" destId="{15B068A8-4935-4234-B24A-CB2B901DD02A}" srcOrd="2" destOrd="0" presId="urn:microsoft.com/office/officeart/2005/8/layout/orgChart1"/>
    <dgm:cxn modelId="{2BCE3E7E-6A01-4983-B32F-FBDC73465F71}" type="presParOf" srcId="{2FD917D0-83E2-4DB8-9287-CDDFAECC4E45}" destId="{97250143-1CE2-4568-81FA-81035D2202EA}" srcOrd="2" destOrd="0" presId="urn:microsoft.com/office/officeart/2005/8/layout/orgChart1"/>
    <dgm:cxn modelId="{371F8E9E-592A-4F1D-A7D5-F311672881B0}" type="presParOf" srcId="{EC61D16D-F848-4ED5-8A39-25C54A9D618A}" destId="{8E2FAD91-579C-449A-A920-9B158564045F}" srcOrd="4" destOrd="0" presId="urn:microsoft.com/office/officeart/2005/8/layout/orgChart1"/>
    <dgm:cxn modelId="{AD2CAFA7-AF8A-4B87-9219-A516983B6BF7}" type="presParOf" srcId="{EC61D16D-F848-4ED5-8A39-25C54A9D618A}" destId="{4A3341DE-8C96-4345-A43F-4667727F5555}" srcOrd="5" destOrd="0" presId="urn:microsoft.com/office/officeart/2005/8/layout/orgChart1"/>
    <dgm:cxn modelId="{C9CA07A0-E1E5-4E21-BA42-F2E6BB0F2B44}" type="presParOf" srcId="{4A3341DE-8C96-4345-A43F-4667727F5555}" destId="{85C6C335-B1D0-4F33-99F3-9FD46FEC4888}" srcOrd="0" destOrd="0" presId="urn:microsoft.com/office/officeart/2005/8/layout/orgChart1"/>
    <dgm:cxn modelId="{6698D8A3-9208-4004-B317-D79CB2895628}" type="presParOf" srcId="{85C6C335-B1D0-4F33-99F3-9FD46FEC4888}" destId="{1A7431B7-AD37-4666-83AB-6438AE7A5483}" srcOrd="0" destOrd="0" presId="urn:microsoft.com/office/officeart/2005/8/layout/orgChart1"/>
    <dgm:cxn modelId="{57DDA4B5-3A9E-4AC4-B7AF-2F070D95B231}" type="presParOf" srcId="{85C6C335-B1D0-4F33-99F3-9FD46FEC4888}" destId="{376A8A30-C825-4230-A15C-F31583D0BF37}" srcOrd="1" destOrd="0" presId="urn:microsoft.com/office/officeart/2005/8/layout/orgChart1"/>
    <dgm:cxn modelId="{2DD0B82E-F0D1-4468-AE20-62490CE80562}" type="presParOf" srcId="{4A3341DE-8C96-4345-A43F-4667727F5555}" destId="{267B49A1-8FF4-42EC-9142-AD759A5FAC7B}" srcOrd="1" destOrd="0" presId="urn:microsoft.com/office/officeart/2005/8/layout/orgChart1"/>
    <dgm:cxn modelId="{248AF4DF-EE6F-47EB-852A-0FD62A1D1C23}" type="presParOf" srcId="{267B49A1-8FF4-42EC-9142-AD759A5FAC7B}" destId="{ADC5198B-2F46-4C44-8A6F-67EF033A3895}" srcOrd="0" destOrd="0" presId="urn:microsoft.com/office/officeart/2005/8/layout/orgChart1"/>
    <dgm:cxn modelId="{9A02D732-6C48-4E72-95FF-C249E9F24F2D}" type="presParOf" srcId="{267B49A1-8FF4-42EC-9142-AD759A5FAC7B}" destId="{BF5BD463-8A4F-46A1-9BF2-E66E41DD69F5}" srcOrd="1" destOrd="0" presId="urn:microsoft.com/office/officeart/2005/8/layout/orgChart1"/>
    <dgm:cxn modelId="{E4B87E55-E55F-4018-BB04-AACA2F512677}" type="presParOf" srcId="{BF5BD463-8A4F-46A1-9BF2-E66E41DD69F5}" destId="{48BB8E5D-13FF-43A8-B905-20CDE0B31FD9}" srcOrd="0" destOrd="0" presId="urn:microsoft.com/office/officeart/2005/8/layout/orgChart1"/>
    <dgm:cxn modelId="{D08420DA-59AF-4D6D-9D2F-171D21BC782A}" type="presParOf" srcId="{48BB8E5D-13FF-43A8-B905-20CDE0B31FD9}" destId="{C17C5AFF-FBA2-40F7-9080-B332EBA3CD7C}" srcOrd="0" destOrd="0" presId="urn:microsoft.com/office/officeart/2005/8/layout/orgChart1"/>
    <dgm:cxn modelId="{85249CFC-5E21-48F6-A70F-EDF9DA708532}" type="presParOf" srcId="{48BB8E5D-13FF-43A8-B905-20CDE0B31FD9}" destId="{0C63F575-EBF0-443B-A075-4F256D0BBBEB}" srcOrd="1" destOrd="0" presId="urn:microsoft.com/office/officeart/2005/8/layout/orgChart1"/>
    <dgm:cxn modelId="{6F156B35-FB0C-481C-8134-F001596F3208}" type="presParOf" srcId="{BF5BD463-8A4F-46A1-9BF2-E66E41DD69F5}" destId="{33632F34-D1B7-485D-8595-AD657060AB4F}" srcOrd="1" destOrd="0" presId="urn:microsoft.com/office/officeart/2005/8/layout/orgChart1"/>
    <dgm:cxn modelId="{C3541D3C-6699-412F-A3CB-17E22383F670}" type="presParOf" srcId="{BF5BD463-8A4F-46A1-9BF2-E66E41DD69F5}" destId="{41ACA66B-BED0-4D44-B9D9-B31C9C09CC64}" srcOrd="2" destOrd="0" presId="urn:microsoft.com/office/officeart/2005/8/layout/orgChart1"/>
    <dgm:cxn modelId="{87007EB3-0742-4B64-BF5A-9F68E9CF9C35}" type="presParOf" srcId="{267B49A1-8FF4-42EC-9142-AD759A5FAC7B}" destId="{3A52FFA2-E65C-4AB3-AA7C-DC10758F0947}" srcOrd="2" destOrd="0" presId="urn:microsoft.com/office/officeart/2005/8/layout/orgChart1"/>
    <dgm:cxn modelId="{C1249164-C213-43DF-AC42-571A14707442}" type="presParOf" srcId="{267B49A1-8FF4-42EC-9142-AD759A5FAC7B}" destId="{3021E3F6-1602-4B7F-953C-1ADA1A7E541C}" srcOrd="3" destOrd="0" presId="urn:microsoft.com/office/officeart/2005/8/layout/orgChart1"/>
    <dgm:cxn modelId="{997327BC-68D6-4AA2-A439-39B109119D77}" type="presParOf" srcId="{3021E3F6-1602-4B7F-953C-1ADA1A7E541C}" destId="{840E52E6-8034-4AE7-B55F-AD2DCA128759}" srcOrd="0" destOrd="0" presId="urn:microsoft.com/office/officeart/2005/8/layout/orgChart1"/>
    <dgm:cxn modelId="{628B371B-9C4E-45F4-8CCA-3AC5E35324B6}" type="presParOf" srcId="{840E52E6-8034-4AE7-B55F-AD2DCA128759}" destId="{E75DC673-EE16-48BB-B1EE-F258A473E9A8}" srcOrd="0" destOrd="0" presId="urn:microsoft.com/office/officeart/2005/8/layout/orgChart1"/>
    <dgm:cxn modelId="{F80802F1-2005-433E-A9C8-5161FC7C8A1D}" type="presParOf" srcId="{840E52E6-8034-4AE7-B55F-AD2DCA128759}" destId="{5959B06A-9B9D-4F01-99BE-CCDCB19EF96C}" srcOrd="1" destOrd="0" presId="urn:microsoft.com/office/officeart/2005/8/layout/orgChart1"/>
    <dgm:cxn modelId="{0338E817-611D-49A5-8FA6-2EC127667C72}" type="presParOf" srcId="{3021E3F6-1602-4B7F-953C-1ADA1A7E541C}" destId="{1F69752E-D037-4C60-B7A4-F27BDCF4B14D}" srcOrd="1" destOrd="0" presId="urn:microsoft.com/office/officeart/2005/8/layout/orgChart1"/>
    <dgm:cxn modelId="{B5B6FC1A-F65E-4345-B5C1-986B82DC0046}" type="presParOf" srcId="{3021E3F6-1602-4B7F-953C-1ADA1A7E541C}" destId="{C9BFBC9A-D5EA-4592-98B5-2C7F45CD73FD}" srcOrd="2" destOrd="0" presId="urn:microsoft.com/office/officeart/2005/8/layout/orgChart1"/>
    <dgm:cxn modelId="{43EE707C-FAB2-40A2-BD85-11E2C4BE6CA6}" type="presParOf" srcId="{267B49A1-8FF4-42EC-9142-AD759A5FAC7B}" destId="{CF90E625-5DE0-4107-B042-640FD07AF1B9}" srcOrd="4" destOrd="0" presId="urn:microsoft.com/office/officeart/2005/8/layout/orgChart1"/>
    <dgm:cxn modelId="{99873013-10D0-4EFF-9590-00D67520B9CC}" type="presParOf" srcId="{267B49A1-8FF4-42EC-9142-AD759A5FAC7B}" destId="{FD73A97D-264F-4118-964D-A6F0619776E6}" srcOrd="5" destOrd="0" presId="urn:microsoft.com/office/officeart/2005/8/layout/orgChart1"/>
    <dgm:cxn modelId="{F78B08E9-E9EE-454A-ABE1-F75B790E65E3}" type="presParOf" srcId="{FD73A97D-264F-4118-964D-A6F0619776E6}" destId="{8E8073ED-949E-4D96-917C-6FBD689525B9}" srcOrd="0" destOrd="0" presId="urn:microsoft.com/office/officeart/2005/8/layout/orgChart1"/>
    <dgm:cxn modelId="{B523520B-ADE8-46DF-BA9D-86D0829711E3}" type="presParOf" srcId="{8E8073ED-949E-4D96-917C-6FBD689525B9}" destId="{77BA0FFE-D254-48CE-96A8-F99B8D448EF1}" srcOrd="0" destOrd="0" presId="urn:microsoft.com/office/officeart/2005/8/layout/orgChart1"/>
    <dgm:cxn modelId="{E9EAC46C-FE59-403B-AD70-9D53EEFB4EA6}" type="presParOf" srcId="{8E8073ED-949E-4D96-917C-6FBD689525B9}" destId="{4CABC7A2-D7DE-4846-869F-62E5BF3E933E}" srcOrd="1" destOrd="0" presId="urn:microsoft.com/office/officeart/2005/8/layout/orgChart1"/>
    <dgm:cxn modelId="{0FCB292A-CD1B-404C-AFEC-744F0D4A8F7A}" type="presParOf" srcId="{FD73A97D-264F-4118-964D-A6F0619776E6}" destId="{4DAD16DD-1FA2-4803-AA87-75C297D1F14A}" srcOrd="1" destOrd="0" presId="urn:microsoft.com/office/officeart/2005/8/layout/orgChart1"/>
    <dgm:cxn modelId="{8AD97D58-D3D3-4A8D-9B21-88DF8C1B109E}" type="presParOf" srcId="{FD73A97D-264F-4118-964D-A6F0619776E6}" destId="{A437F088-C52B-47FB-A2D1-7496089E8779}" srcOrd="2" destOrd="0" presId="urn:microsoft.com/office/officeart/2005/8/layout/orgChart1"/>
    <dgm:cxn modelId="{90300082-37CC-4B6B-81B7-098267D48CD3}" type="presParOf" srcId="{267B49A1-8FF4-42EC-9142-AD759A5FAC7B}" destId="{88D29E9D-90D1-46ED-9144-F9BC38FB0E22}" srcOrd="6" destOrd="0" presId="urn:microsoft.com/office/officeart/2005/8/layout/orgChart1"/>
    <dgm:cxn modelId="{B5A27189-E048-49FA-97BC-9EFA82731CE7}" type="presParOf" srcId="{267B49A1-8FF4-42EC-9142-AD759A5FAC7B}" destId="{57D3C91D-AC63-4C6D-8E57-8352BE753C04}" srcOrd="7" destOrd="0" presId="urn:microsoft.com/office/officeart/2005/8/layout/orgChart1"/>
    <dgm:cxn modelId="{6CB28799-7479-4D7D-83C4-831BC4653E1E}" type="presParOf" srcId="{57D3C91D-AC63-4C6D-8E57-8352BE753C04}" destId="{AB92A44D-AA92-4DAE-8383-0ECEB583CFE0}" srcOrd="0" destOrd="0" presId="urn:microsoft.com/office/officeart/2005/8/layout/orgChart1"/>
    <dgm:cxn modelId="{21A2B6EF-9AD6-4503-A4DC-144D5F756A70}" type="presParOf" srcId="{AB92A44D-AA92-4DAE-8383-0ECEB583CFE0}" destId="{18992D1C-5956-4785-B0F3-2E6381FAF361}" srcOrd="0" destOrd="0" presId="urn:microsoft.com/office/officeart/2005/8/layout/orgChart1"/>
    <dgm:cxn modelId="{D583377D-8FCC-48AF-8B65-45AC0B7A4C66}" type="presParOf" srcId="{AB92A44D-AA92-4DAE-8383-0ECEB583CFE0}" destId="{18F740D8-CD9A-4321-8A68-673C694B6A37}" srcOrd="1" destOrd="0" presId="urn:microsoft.com/office/officeart/2005/8/layout/orgChart1"/>
    <dgm:cxn modelId="{0446E1C0-FE5E-4953-9B59-0A1C359216DE}" type="presParOf" srcId="{57D3C91D-AC63-4C6D-8E57-8352BE753C04}" destId="{458662B2-117E-4EEB-8819-907F986869E0}" srcOrd="1" destOrd="0" presId="urn:microsoft.com/office/officeart/2005/8/layout/orgChart1"/>
    <dgm:cxn modelId="{A5B3E81C-2E38-4DC4-89CF-15FC0D43D1FA}" type="presParOf" srcId="{57D3C91D-AC63-4C6D-8E57-8352BE753C04}" destId="{8E947EB1-AFE2-469E-B95F-89A1320CD870}" srcOrd="2" destOrd="0" presId="urn:microsoft.com/office/officeart/2005/8/layout/orgChart1"/>
    <dgm:cxn modelId="{F0572082-850E-467D-836F-2A1D8DEF30EC}" type="presParOf" srcId="{4A3341DE-8C96-4345-A43F-4667727F5555}" destId="{62974ED8-7B37-444A-8CEC-395DEC166BEA}" srcOrd="2" destOrd="0" presId="urn:microsoft.com/office/officeart/2005/8/layout/orgChart1"/>
    <dgm:cxn modelId="{AF22B824-D0B0-4971-9824-06DE36E84753}" type="presParOf" srcId="{EC61D16D-F848-4ED5-8A39-25C54A9D618A}" destId="{47A93506-9269-48AE-8E39-9521EC91B75E}" srcOrd="6" destOrd="0" presId="urn:microsoft.com/office/officeart/2005/8/layout/orgChart1"/>
    <dgm:cxn modelId="{4093111D-2BA2-43BB-B30D-AD03BB97021F}" type="presParOf" srcId="{EC61D16D-F848-4ED5-8A39-25C54A9D618A}" destId="{410D2D55-048D-4053-8EF6-A708297A645A}" srcOrd="7" destOrd="0" presId="urn:microsoft.com/office/officeart/2005/8/layout/orgChart1"/>
    <dgm:cxn modelId="{75E80D5C-ED08-4194-B88E-BEC998A1F241}" type="presParOf" srcId="{410D2D55-048D-4053-8EF6-A708297A645A}" destId="{2721F755-848F-4BED-91C9-4CEA4525091A}" srcOrd="0" destOrd="0" presId="urn:microsoft.com/office/officeart/2005/8/layout/orgChart1"/>
    <dgm:cxn modelId="{10B4BD80-9680-43CE-B79C-3FAE7D2E6EF7}" type="presParOf" srcId="{2721F755-848F-4BED-91C9-4CEA4525091A}" destId="{FA21369B-0FDE-4B49-AD24-F128FDB3DF41}" srcOrd="0" destOrd="0" presId="urn:microsoft.com/office/officeart/2005/8/layout/orgChart1"/>
    <dgm:cxn modelId="{C3396B57-F0B8-494C-AB17-B91CC3BF7545}" type="presParOf" srcId="{2721F755-848F-4BED-91C9-4CEA4525091A}" destId="{3DD8AA75-A240-41E3-A3FB-92A624C13FB1}" srcOrd="1" destOrd="0" presId="urn:microsoft.com/office/officeart/2005/8/layout/orgChart1"/>
    <dgm:cxn modelId="{2DABB0D8-8A38-45F1-A87A-54FDC061779A}" type="presParOf" srcId="{410D2D55-048D-4053-8EF6-A708297A645A}" destId="{A5E576BE-81DA-4F4C-9674-7881CFCDC869}" srcOrd="1" destOrd="0" presId="urn:microsoft.com/office/officeart/2005/8/layout/orgChart1"/>
    <dgm:cxn modelId="{9FE93F81-D135-4F34-9515-A12D643010AE}" type="presParOf" srcId="{A5E576BE-81DA-4F4C-9674-7881CFCDC869}" destId="{B360F55F-40BE-4EA0-BFBE-8C8BEF4E6836}" srcOrd="0" destOrd="0" presId="urn:microsoft.com/office/officeart/2005/8/layout/orgChart1"/>
    <dgm:cxn modelId="{CF78C147-FFEC-446D-8481-AD2F02C8D21A}" type="presParOf" srcId="{A5E576BE-81DA-4F4C-9674-7881CFCDC869}" destId="{B53D1C0F-43C8-421D-A6AB-2AB2E0CA7AE8}" srcOrd="1" destOrd="0" presId="urn:microsoft.com/office/officeart/2005/8/layout/orgChart1"/>
    <dgm:cxn modelId="{8AF6E952-C184-4B38-9524-86D368223233}" type="presParOf" srcId="{B53D1C0F-43C8-421D-A6AB-2AB2E0CA7AE8}" destId="{8BD200D1-CA50-470B-B137-80AB71BF8C34}" srcOrd="0" destOrd="0" presId="urn:microsoft.com/office/officeart/2005/8/layout/orgChart1"/>
    <dgm:cxn modelId="{3A5EE3B1-8967-4A99-AB7C-FB22A2D23C10}" type="presParOf" srcId="{8BD200D1-CA50-470B-B137-80AB71BF8C34}" destId="{B7863965-3B51-4ACF-A5F7-080BE5713C61}" srcOrd="0" destOrd="0" presId="urn:microsoft.com/office/officeart/2005/8/layout/orgChart1"/>
    <dgm:cxn modelId="{16B78FDE-347E-478F-BF8D-75DCDED8035A}" type="presParOf" srcId="{8BD200D1-CA50-470B-B137-80AB71BF8C34}" destId="{CB7E4CF3-0D34-4175-842A-9CBFC0634A20}" srcOrd="1" destOrd="0" presId="urn:microsoft.com/office/officeart/2005/8/layout/orgChart1"/>
    <dgm:cxn modelId="{A46F6FBE-746E-49E9-AEB3-F81DA33C63F9}" type="presParOf" srcId="{B53D1C0F-43C8-421D-A6AB-2AB2E0CA7AE8}" destId="{2CB1E937-2967-4B50-BCA2-3D621FC49FA5}" srcOrd="1" destOrd="0" presId="urn:microsoft.com/office/officeart/2005/8/layout/orgChart1"/>
    <dgm:cxn modelId="{3E2D3360-E26A-4883-86A9-BEB65A465B91}" type="presParOf" srcId="{B53D1C0F-43C8-421D-A6AB-2AB2E0CA7AE8}" destId="{636FD718-D956-4312-B79F-E25F7FF87843}" srcOrd="2" destOrd="0" presId="urn:microsoft.com/office/officeart/2005/8/layout/orgChart1"/>
    <dgm:cxn modelId="{260114AB-36A9-46C9-8820-D7562D96855E}" type="presParOf" srcId="{A5E576BE-81DA-4F4C-9674-7881CFCDC869}" destId="{7F84062A-E2F2-4195-9AF1-348A21939D02}" srcOrd="2" destOrd="0" presId="urn:microsoft.com/office/officeart/2005/8/layout/orgChart1"/>
    <dgm:cxn modelId="{F9633D6D-209A-494B-B07B-BBEE87FD8C0F}" type="presParOf" srcId="{A5E576BE-81DA-4F4C-9674-7881CFCDC869}" destId="{8A693510-F301-4ADE-A82A-07726B28BBF6}" srcOrd="3" destOrd="0" presId="urn:microsoft.com/office/officeart/2005/8/layout/orgChart1"/>
    <dgm:cxn modelId="{76E80BC8-E245-41B7-99F4-0CEE539427AF}" type="presParOf" srcId="{8A693510-F301-4ADE-A82A-07726B28BBF6}" destId="{BDB4CDB1-AB86-4C29-BAC2-69480A210E5D}" srcOrd="0" destOrd="0" presId="urn:microsoft.com/office/officeart/2005/8/layout/orgChart1"/>
    <dgm:cxn modelId="{B6B1F39B-804A-4ADF-A7C8-05B363860898}" type="presParOf" srcId="{BDB4CDB1-AB86-4C29-BAC2-69480A210E5D}" destId="{25E39545-C91C-4BE0-84A0-0A96D93D6A9D}" srcOrd="0" destOrd="0" presId="urn:microsoft.com/office/officeart/2005/8/layout/orgChart1"/>
    <dgm:cxn modelId="{945E894A-6888-402C-AC18-5929465A0CFE}" type="presParOf" srcId="{BDB4CDB1-AB86-4C29-BAC2-69480A210E5D}" destId="{858A93CE-F58F-4300-9961-E4A73805AFF8}" srcOrd="1" destOrd="0" presId="urn:microsoft.com/office/officeart/2005/8/layout/orgChart1"/>
    <dgm:cxn modelId="{CA7A2053-9F30-48A9-B747-4176D1B5CB6D}" type="presParOf" srcId="{8A693510-F301-4ADE-A82A-07726B28BBF6}" destId="{36458FEA-C46B-46EC-B11D-87F0F6A2F3B0}" srcOrd="1" destOrd="0" presId="urn:microsoft.com/office/officeart/2005/8/layout/orgChart1"/>
    <dgm:cxn modelId="{8CBEAF73-6F56-4CDD-B6B5-E91C1B533D33}" type="presParOf" srcId="{8A693510-F301-4ADE-A82A-07726B28BBF6}" destId="{DD710A55-72BF-45D7-B589-EC0D9245A4B7}" srcOrd="2" destOrd="0" presId="urn:microsoft.com/office/officeart/2005/8/layout/orgChart1"/>
    <dgm:cxn modelId="{942E9543-79F3-4503-A12B-FE7786F82C80}" type="presParOf" srcId="{A5E576BE-81DA-4F4C-9674-7881CFCDC869}" destId="{29A08BEC-3692-4356-A3DA-CD1047B733DB}" srcOrd="4" destOrd="0" presId="urn:microsoft.com/office/officeart/2005/8/layout/orgChart1"/>
    <dgm:cxn modelId="{05679C01-9874-4AE8-B735-4DD62954EACA}" type="presParOf" srcId="{A5E576BE-81DA-4F4C-9674-7881CFCDC869}" destId="{B5BAB654-84F2-4A45-BDD8-ABACDABF9B11}" srcOrd="5" destOrd="0" presId="urn:microsoft.com/office/officeart/2005/8/layout/orgChart1"/>
    <dgm:cxn modelId="{6E0FBCB8-DBFA-4B95-A7F6-88CBFE39E2E3}" type="presParOf" srcId="{B5BAB654-84F2-4A45-BDD8-ABACDABF9B11}" destId="{8FC1C27F-AE39-43F1-9F4A-1EE972AC06AC}" srcOrd="0" destOrd="0" presId="urn:microsoft.com/office/officeart/2005/8/layout/orgChart1"/>
    <dgm:cxn modelId="{04248AA1-3D54-41C9-94F5-6F5ECFC0F407}" type="presParOf" srcId="{8FC1C27F-AE39-43F1-9F4A-1EE972AC06AC}" destId="{9D1593EE-05FA-43B6-8266-C6E0F997130C}" srcOrd="0" destOrd="0" presId="urn:microsoft.com/office/officeart/2005/8/layout/orgChart1"/>
    <dgm:cxn modelId="{03B5937A-ACC4-408A-8713-E7E1B8427936}" type="presParOf" srcId="{8FC1C27F-AE39-43F1-9F4A-1EE972AC06AC}" destId="{64A27FBF-C3DA-439C-B7AC-46128FDB5623}" srcOrd="1" destOrd="0" presId="urn:microsoft.com/office/officeart/2005/8/layout/orgChart1"/>
    <dgm:cxn modelId="{08236CEB-EEAD-4177-8A57-F5B844FFD0DD}" type="presParOf" srcId="{B5BAB654-84F2-4A45-BDD8-ABACDABF9B11}" destId="{65429676-CF80-4044-BDCB-B63CF2086056}" srcOrd="1" destOrd="0" presId="urn:microsoft.com/office/officeart/2005/8/layout/orgChart1"/>
    <dgm:cxn modelId="{151C2AE6-7ED8-4019-B7D3-EFB298F98068}" type="presParOf" srcId="{B5BAB654-84F2-4A45-BDD8-ABACDABF9B11}" destId="{C6E4F7F5-A0C2-4784-9ADA-B04C99809588}" srcOrd="2" destOrd="0" presId="urn:microsoft.com/office/officeart/2005/8/layout/orgChart1"/>
    <dgm:cxn modelId="{8CB9EAC4-6C02-4878-B132-9545BAD52277}" type="presParOf" srcId="{410D2D55-048D-4053-8EF6-A708297A645A}" destId="{0B0856F9-7B12-45D2-B5A5-C5F4D5947436}" srcOrd="2" destOrd="0" presId="urn:microsoft.com/office/officeart/2005/8/layout/orgChart1"/>
    <dgm:cxn modelId="{131D9A5C-8A93-41D2-A913-DA1C1566A38D}" type="presParOf" srcId="{B895F6CB-42BD-4651-A2D3-15078C06B8CF}" destId="{43A3F2EF-B57D-43C4-95D6-A9D130F9649E}" srcOrd="2" destOrd="0" presId="urn:microsoft.com/office/officeart/2005/8/layout/orgChart1"/>
    <dgm:cxn modelId="{BFE8B9FF-49B7-4071-A11E-C1D506F73C43}" type="presParOf" srcId="{43A3F2EF-B57D-43C4-95D6-A9D130F9649E}" destId="{0C80FA30-0BE0-42FC-9285-55DE9A73A79D}" srcOrd="0" destOrd="0" presId="urn:microsoft.com/office/officeart/2005/8/layout/orgChart1"/>
    <dgm:cxn modelId="{62674920-F79F-48B1-B674-0119E36DBBD0}" type="presParOf" srcId="{43A3F2EF-B57D-43C4-95D6-A9D130F9649E}" destId="{5F09046C-6C48-40C9-8801-463C1D59D2B0}" srcOrd="1" destOrd="0" presId="urn:microsoft.com/office/officeart/2005/8/layout/orgChart1"/>
    <dgm:cxn modelId="{D4DB4784-9DDD-4FED-9EFA-822E9C1D0BAF}" type="presParOf" srcId="{5F09046C-6C48-40C9-8801-463C1D59D2B0}" destId="{E45C5479-D2C2-48B7-9146-2353E46986D5}" srcOrd="0" destOrd="0" presId="urn:microsoft.com/office/officeart/2005/8/layout/orgChart1"/>
    <dgm:cxn modelId="{E87077CF-3CFF-4EED-9D8F-A4A00BCC8A45}" type="presParOf" srcId="{E45C5479-D2C2-48B7-9146-2353E46986D5}" destId="{B0458658-86D2-4C0C-B9FF-4ED4205B0690}" srcOrd="0" destOrd="0" presId="urn:microsoft.com/office/officeart/2005/8/layout/orgChart1"/>
    <dgm:cxn modelId="{8F59D2D3-1891-415A-B59A-8E9707FBA0F6}" type="presParOf" srcId="{E45C5479-D2C2-48B7-9146-2353E46986D5}" destId="{F130A485-CF75-4F5B-ABFD-7D67A0D1FBA6}" srcOrd="1" destOrd="0" presId="urn:microsoft.com/office/officeart/2005/8/layout/orgChart1"/>
    <dgm:cxn modelId="{41EA335C-DAA5-406A-9FD9-422BEC1FD7EB}" type="presParOf" srcId="{5F09046C-6C48-40C9-8801-463C1D59D2B0}" destId="{A6EFB9D6-86DF-4B4D-84E0-63AB7C2F1C40}" srcOrd="1" destOrd="0" presId="urn:microsoft.com/office/officeart/2005/8/layout/orgChart1"/>
    <dgm:cxn modelId="{1D3077C4-0046-4744-9409-9012D4140821}" type="presParOf" srcId="{5F09046C-6C48-40C9-8801-463C1D59D2B0}" destId="{7869B53F-76A5-4D6D-99AD-8950F293E03B}" srcOrd="2" destOrd="0" presId="urn:microsoft.com/office/officeart/2005/8/layout/orgChart1"/>
    <dgm:cxn modelId="{71C9594F-EC41-45A9-B7C7-79219DC1A000}" type="presParOf" srcId="{7869B53F-76A5-4D6D-99AD-8950F293E03B}" destId="{5236591F-FD5A-4AFB-A716-73787A5DEBAF}" srcOrd="0" destOrd="0" presId="urn:microsoft.com/office/officeart/2005/8/layout/orgChart1"/>
    <dgm:cxn modelId="{6A4589E4-B5B8-4BFE-A23A-7B2F658BE492}" type="presParOf" srcId="{7869B53F-76A5-4D6D-99AD-8950F293E03B}" destId="{2C61AB9C-2C0B-426D-9D13-4092D91FC8B3}" srcOrd="1" destOrd="0" presId="urn:microsoft.com/office/officeart/2005/8/layout/orgChart1"/>
    <dgm:cxn modelId="{A08806F3-E27F-461E-BA16-ACB55C2562FA}" type="presParOf" srcId="{2C61AB9C-2C0B-426D-9D13-4092D91FC8B3}" destId="{79145FDD-00A0-40EF-BE0C-23FF8871A897}" srcOrd="0" destOrd="0" presId="urn:microsoft.com/office/officeart/2005/8/layout/orgChart1"/>
    <dgm:cxn modelId="{0F5EAB8F-8E17-4292-AC7D-2CECAC4C5753}" type="presParOf" srcId="{79145FDD-00A0-40EF-BE0C-23FF8871A897}" destId="{B50DEF62-DFDF-4933-ADC3-7422B7862A56}" srcOrd="0" destOrd="0" presId="urn:microsoft.com/office/officeart/2005/8/layout/orgChart1"/>
    <dgm:cxn modelId="{CA4B51D3-A4F7-4CFF-8059-C21E45CBEEFD}" type="presParOf" srcId="{79145FDD-00A0-40EF-BE0C-23FF8871A897}" destId="{E7F76C92-491A-488C-A73A-2D3A5812FA7F}" srcOrd="1" destOrd="0" presId="urn:microsoft.com/office/officeart/2005/8/layout/orgChart1"/>
    <dgm:cxn modelId="{0DAB4132-3479-4392-AF47-51E55A57C339}" type="presParOf" srcId="{2C61AB9C-2C0B-426D-9D13-4092D91FC8B3}" destId="{26489C24-C3E8-41F7-953D-0778A1FFFDC8}" srcOrd="1" destOrd="0" presId="urn:microsoft.com/office/officeart/2005/8/layout/orgChart1"/>
    <dgm:cxn modelId="{A193B068-E29F-461F-94A0-6F61545F2C4A}" type="presParOf" srcId="{2C61AB9C-2C0B-426D-9D13-4092D91FC8B3}" destId="{A7E69587-44E0-4D4D-8948-1DC551179ECB}" srcOrd="2" destOrd="0" presId="urn:microsoft.com/office/officeart/2005/8/layout/orgChart1"/>
    <dgm:cxn modelId="{C8F94FE7-5114-4587-A60C-14D1A8279650}" type="presParOf" srcId="{7869B53F-76A5-4D6D-99AD-8950F293E03B}" destId="{22BE0415-75D6-4202-8B04-BA4BE9DA103E}" srcOrd="2" destOrd="0" presId="urn:microsoft.com/office/officeart/2005/8/layout/orgChart1"/>
    <dgm:cxn modelId="{BC93144C-023E-470A-8470-42D4B70DEA58}" type="presParOf" srcId="{7869B53F-76A5-4D6D-99AD-8950F293E03B}" destId="{976F899B-492E-43FB-8237-E179334A5B14}" srcOrd="3" destOrd="0" presId="urn:microsoft.com/office/officeart/2005/8/layout/orgChart1"/>
    <dgm:cxn modelId="{71C5F4B4-5A88-44AC-9C11-9C37CA611551}" type="presParOf" srcId="{976F899B-492E-43FB-8237-E179334A5B14}" destId="{8821529F-E82C-461E-9DDA-72A3F5592E66}" srcOrd="0" destOrd="0" presId="urn:microsoft.com/office/officeart/2005/8/layout/orgChart1"/>
    <dgm:cxn modelId="{FBBC8C30-485D-41EA-B415-181220C7C5CA}" type="presParOf" srcId="{8821529F-E82C-461E-9DDA-72A3F5592E66}" destId="{225A68F8-DDF6-4358-8529-1008FDBED73D}" srcOrd="0" destOrd="0" presId="urn:microsoft.com/office/officeart/2005/8/layout/orgChart1"/>
    <dgm:cxn modelId="{0218ED1E-391F-4973-9B0F-6F52616DAEC5}" type="presParOf" srcId="{8821529F-E82C-461E-9DDA-72A3F5592E66}" destId="{F315F452-DB0E-48EA-85B1-AB612F5036B3}" srcOrd="1" destOrd="0" presId="urn:microsoft.com/office/officeart/2005/8/layout/orgChart1"/>
    <dgm:cxn modelId="{CE287A79-5051-4452-AB21-B6E2178EFD03}" type="presParOf" srcId="{976F899B-492E-43FB-8237-E179334A5B14}" destId="{AB82533D-3FBD-4975-AF6A-66FF2A2EE86C}" srcOrd="1" destOrd="0" presId="urn:microsoft.com/office/officeart/2005/8/layout/orgChart1"/>
    <dgm:cxn modelId="{58B9577D-5196-4292-A654-285C60E7A0E6}" type="presParOf" srcId="{976F899B-492E-43FB-8237-E179334A5B14}" destId="{9035CB25-C323-4901-925E-60CEDD4E3D6D}" srcOrd="2" destOrd="0" presId="urn:microsoft.com/office/officeart/2005/8/layout/orgChart1"/>
    <dgm:cxn modelId="{1781B123-92CE-4527-9D35-B0C63F2FFAA6}" type="presParOf" srcId="{43A3F2EF-B57D-43C4-95D6-A9D130F9649E}" destId="{6EC7FBB8-B81C-423C-9D30-1E5482B83ADF}" srcOrd="2" destOrd="0" presId="urn:microsoft.com/office/officeart/2005/8/layout/orgChart1"/>
    <dgm:cxn modelId="{A9C7C268-DD4C-40A9-95AB-143BFC2030A7}" type="presParOf" srcId="{43A3F2EF-B57D-43C4-95D6-A9D130F9649E}" destId="{A39993C9-788C-4DA6-9544-5BF78711D569}" srcOrd="3" destOrd="0" presId="urn:microsoft.com/office/officeart/2005/8/layout/orgChart1"/>
    <dgm:cxn modelId="{667FD79C-5612-4D67-B3FD-832D042037C3}" type="presParOf" srcId="{A39993C9-788C-4DA6-9544-5BF78711D569}" destId="{D2E593C9-A9C5-4114-9C87-76AB39C663DF}" srcOrd="0" destOrd="0" presId="urn:microsoft.com/office/officeart/2005/8/layout/orgChart1"/>
    <dgm:cxn modelId="{DC389483-8832-4CE8-A80F-EE05F36B6972}" type="presParOf" srcId="{D2E593C9-A9C5-4114-9C87-76AB39C663DF}" destId="{AFEDDC25-9A7D-4DFE-9C6B-DD55CBEA488E}" srcOrd="0" destOrd="0" presId="urn:microsoft.com/office/officeart/2005/8/layout/orgChart1"/>
    <dgm:cxn modelId="{8B3B858E-10C7-4C40-B0E3-769AC4BF75EC}" type="presParOf" srcId="{D2E593C9-A9C5-4114-9C87-76AB39C663DF}" destId="{ACCB978A-2F88-4DD8-AD91-086705FFC57A}" srcOrd="1" destOrd="0" presId="urn:microsoft.com/office/officeart/2005/8/layout/orgChart1"/>
    <dgm:cxn modelId="{D6F2AAA4-7A0E-45AB-A969-70C3419850A7}" type="presParOf" srcId="{A39993C9-788C-4DA6-9544-5BF78711D569}" destId="{CBDAB068-858B-4D36-8358-FB160733FF13}" srcOrd="1" destOrd="0" presId="urn:microsoft.com/office/officeart/2005/8/layout/orgChart1"/>
    <dgm:cxn modelId="{F37EF652-E175-4B4F-93B9-AE2D5DA321F5}" type="presParOf" srcId="{A39993C9-788C-4DA6-9544-5BF78711D569}" destId="{E58DA84B-348F-4DAD-8683-627D406A9229}" srcOrd="2" destOrd="0" presId="urn:microsoft.com/office/officeart/2005/8/layout/orgChart1"/>
    <dgm:cxn modelId="{0914BFCC-4345-4929-B4B5-9DE671C9461B}" type="presParOf" srcId="{E58DA84B-348F-4DAD-8683-627D406A9229}" destId="{2EEBE1BA-E9BB-4867-ABCA-72137886E962}" srcOrd="0" destOrd="0" presId="urn:microsoft.com/office/officeart/2005/8/layout/orgChart1"/>
    <dgm:cxn modelId="{957905D7-217B-443A-9FEC-7CDB5111CE35}" type="presParOf" srcId="{E58DA84B-348F-4DAD-8683-627D406A9229}" destId="{3C8AEA6E-92C9-481D-A5D8-5284454A8161}" srcOrd="1" destOrd="0" presId="urn:microsoft.com/office/officeart/2005/8/layout/orgChart1"/>
    <dgm:cxn modelId="{3235488D-A690-43F4-A2AB-F208BB86B666}" type="presParOf" srcId="{3C8AEA6E-92C9-481D-A5D8-5284454A8161}" destId="{268A674C-570B-445E-A21B-9420B264067C}" srcOrd="0" destOrd="0" presId="urn:microsoft.com/office/officeart/2005/8/layout/orgChart1"/>
    <dgm:cxn modelId="{4BC044C6-AC5A-4163-B956-77DFECAA8449}" type="presParOf" srcId="{268A674C-570B-445E-A21B-9420B264067C}" destId="{196F3ECA-6B38-4CCB-9CDA-4DBD6ABC337C}" srcOrd="0" destOrd="0" presId="urn:microsoft.com/office/officeart/2005/8/layout/orgChart1"/>
    <dgm:cxn modelId="{07F3F7EE-EE8F-42E0-A430-70EE76503947}" type="presParOf" srcId="{268A674C-570B-445E-A21B-9420B264067C}" destId="{684AD90B-0EFA-4675-AFF1-5F3342B9E311}" srcOrd="1" destOrd="0" presId="urn:microsoft.com/office/officeart/2005/8/layout/orgChart1"/>
    <dgm:cxn modelId="{65EAC785-01BC-41DA-8F35-53F87A6C2CFB}" type="presParOf" srcId="{3C8AEA6E-92C9-481D-A5D8-5284454A8161}" destId="{B9B70B64-A424-43BB-98C3-D1F3865EAA10}" srcOrd="1" destOrd="0" presId="urn:microsoft.com/office/officeart/2005/8/layout/orgChart1"/>
    <dgm:cxn modelId="{7F1AA3EE-2A3E-4F2D-8E0B-DE893ADC1322}" type="presParOf" srcId="{3C8AEA6E-92C9-481D-A5D8-5284454A8161}" destId="{B7B91383-1B92-4543-80E3-FD3F21D75135}" srcOrd="2" destOrd="0" presId="urn:microsoft.com/office/officeart/2005/8/layout/orgChart1"/>
    <dgm:cxn modelId="{62676BB5-5622-4FA6-876E-8672A96A6A1A}" type="presParOf" srcId="{E58DA84B-348F-4DAD-8683-627D406A9229}" destId="{3FF59E82-A599-4DEE-81B1-4F27D56EDA59}" srcOrd="2" destOrd="0" presId="urn:microsoft.com/office/officeart/2005/8/layout/orgChart1"/>
    <dgm:cxn modelId="{677A9BFE-6D55-4BD1-BD32-CB918485020C}" type="presParOf" srcId="{E58DA84B-348F-4DAD-8683-627D406A9229}" destId="{0EBDA52E-1436-47F4-A291-504D42902275}" srcOrd="3" destOrd="0" presId="urn:microsoft.com/office/officeart/2005/8/layout/orgChart1"/>
    <dgm:cxn modelId="{17620165-B206-45AA-867F-9A57994F99E9}" type="presParOf" srcId="{0EBDA52E-1436-47F4-A291-504D42902275}" destId="{ABD705B9-34BF-457F-A22E-2DB30B423C0C}" srcOrd="0" destOrd="0" presId="urn:microsoft.com/office/officeart/2005/8/layout/orgChart1"/>
    <dgm:cxn modelId="{D1B9A8D5-138F-4340-9ADD-946A8DFBC3E9}" type="presParOf" srcId="{ABD705B9-34BF-457F-A22E-2DB30B423C0C}" destId="{F9749DC1-78AE-4E68-A379-82545B33B547}" srcOrd="0" destOrd="0" presId="urn:microsoft.com/office/officeart/2005/8/layout/orgChart1"/>
    <dgm:cxn modelId="{FF049530-C76C-469D-B1C5-E4E2C63887E0}" type="presParOf" srcId="{ABD705B9-34BF-457F-A22E-2DB30B423C0C}" destId="{2C9406FD-A79D-40A7-AC97-D43797DA489F}" srcOrd="1" destOrd="0" presId="urn:microsoft.com/office/officeart/2005/8/layout/orgChart1"/>
    <dgm:cxn modelId="{338CA204-4333-49D8-8DAD-0438F439EFF1}" type="presParOf" srcId="{0EBDA52E-1436-47F4-A291-504D42902275}" destId="{BFB395BB-C54B-4D57-9E3E-C88C7CD46D63}" srcOrd="1" destOrd="0" presId="urn:microsoft.com/office/officeart/2005/8/layout/orgChart1"/>
    <dgm:cxn modelId="{66B6E2D1-4CB6-4D60-84E4-96E00E9CBA42}" type="presParOf" srcId="{0EBDA52E-1436-47F4-A291-504D42902275}" destId="{ABB71149-693B-4BD1-A5A8-E166629785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59E82-A599-4DEE-81B1-4F27D56EDA59}">
      <dsp:nvSpPr>
        <dsp:cNvPr id="0" name=""/>
        <dsp:cNvSpPr/>
      </dsp:nvSpPr>
      <dsp:spPr>
        <a:xfrm>
          <a:off x="6119912" y="1506721"/>
          <a:ext cx="130554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130554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BE1BA-E9BB-4867-ABCA-72137886E962}">
      <dsp:nvSpPr>
        <dsp:cNvPr id="0" name=""/>
        <dsp:cNvSpPr/>
      </dsp:nvSpPr>
      <dsp:spPr>
        <a:xfrm>
          <a:off x="5989357" y="1506721"/>
          <a:ext cx="130554" cy="571954"/>
        </a:xfrm>
        <a:custGeom>
          <a:avLst/>
          <a:gdLst/>
          <a:ahLst/>
          <a:cxnLst/>
          <a:rect l="0" t="0" r="0" b="0"/>
          <a:pathLst>
            <a:path>
              <a:moveTo>
                <a:pt x="130554" y="0"/>
              </a:moveTo>
              <a:lnTo>
                <a:pt x="130554" y="571954"/>
              </a:lnTo>
              <a:lnTo>
                <a:pt x="0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7FBB8-B81C-423C-9D30-1E5482B83ADF}">
      <dsp:nvSpPr>
        <dsp:cNvPr id="0" name=""/>
        <dsp:cNvSpPr/>
      </dsp:nvSpPr>
      <dsp:spPr>
        <a:xfrm>
          <a:off x="4615424" y="623922"/>
          <a:ext cx="882798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882798" y="5719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E0415-75D6-4202-8B04-BA4BE9DA103E}">
      <dsp:nvSpPr>
        <dsp:cNvPr id="0" name=""/>
        <dsp:cNvSpPr/>
      </dsp:nvSpPr>
      <dsp:spPr>
        <a:xfrm>
          <a:off x="3110936" y="1506721"/>
          <a:ext cx="130554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130554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6591F-FD5A-4AFB-A716-73787A5DEBAF}">
      <dsp:nvSpPr>
        <dsp:cNvPr id="0" name=""/>
        <dsp:cNvSpPr/>
      </dsp:nvSpPr>
      <dsp:spPr>
        <a:xfrm>
          <a:off x="2980381" y="1506721"/>
          <a:ext cx="130554" cy="571954"/>
        </a:xfrm>
        <a:custGeom>
          <a:avLst/>
          <a:gdLst/>
          <a:ahLst/>
          <a:cxnLst/>
          <a:rect l="0" t="0" r="0" b="0"/>
          <a:pathLst>
            <a:path>
              <a:moveTo>
                <a:pt x="130554" y="0"/>
              </a:moveTo>
              <a:lnTo>
                <a:pt x="130554" y="571954"/>
              </a:lnTo>
              <a:lnTo>
                <a:pt x="0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FA30-0BE0-42FC-9285-55DE9A73A79D}">
      <dsp:nvSpPr>
        <dsp:cNvPr id="0" name=""/>
        <dsp:cNvSpPr/>
      </dsp:nvSpPr>
      <dsp:spPr>
        <a:xfrm>
          <a:off x="3732625" y="623922"/>
          <a:ext cx="882798" cy="571954"/>
        </a:xfrm>
        <a:custGeom>
          <a:avLst/>
          <a:gdLst/>
          <a:ahLst/>
          <a:cxnLst/>
          <a:rect l="0" t="0" r="0" b="0"/>
          <a:pathLst>
            <a:path>
              <a:moveTo>
                <a:pt x="882798" y="0"/>
              </a:moveTo>
              <a:lnTo>
                <a:pt x="882798" y="571954"/>
              </a:lnTo>
              <a:lnTo>
                <a:pt x="0" y="5719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08BEC-3692-4356-A3DA-CD1047B733DB}">
      <dsp:nvSpPr>
        <dsp:cNvPr id="0" name=""/>
        <dsp:cNvSpPr/>
      </dsp:nvSpPr>
      <dsp:spPr>
        <a:xfrm>
          <a:off x="6374804" y="3272319"/>
          <a:ext cx="186506" cy="233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7551"/>
              </a:lnTo>
              <a:lnTo>
                <a:pt x="186506" y="23375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4062A-E2F2-4195-9AF1-348A21939D02}">
      <dsp:nvSpPr>
        <dsp:cNvPr id="0" name=""/>
        <dsp:cNvSpPr/>
      </dsp:nvSpPr>
      <dsp:spPr>
        <a:xfrm>
          <a:off x="6374804" y="3272319"/>
          <a:ext cx="186506" cy="145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752"/>
              </a:lnTo>
              <a:lnTo>
                <a:pt x="186506" y="1454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0F55F-40BE-4EA0-BFBE-8C8BEF4E6836}">
      <dsp:nvSpPr>
        <dsp:cNvPr id="0" name=""/>
        <dsp:cNvSpPr/>
      </dsp:nvSpPr>
      <dsp:spPr>
        <a:xfrm>
          <a:off x="6374804" y="3272319"/>
          <a:ext cx="186506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186506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93506-9269-48AE-8E39-9521EC91B75E}">
      <dsp:nvSpPr>
        <dsp:cNvPr id="0" name=""/>
        <dsp:cNvSpPr/>
      </dsp:nvSpPr>
      <dsp:spPr>
        <a:xfrm>
          <a:off x="4615424" y="623922"/>
          <a:ext cx="2256732" cy="2026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152"/>
              </a:lnTo>
              <a:lnTo>
                <a:pt x="2256732" y="1896152"/>
              </a:lnTo>
              <a:lnTo>
                <a:pt x="2256732" y="202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29E9D-90D1-46ED-9144-F9BC38FB0E22}">
      <dsp:nvSpPr>
        <dsp:cNvPr id="0" name=""/>
        <dsp:cNvSpPr/>
      </dsp:nvSpPr>
      <dsp:spPr>
        <a:xfrm>
          <a:off x="4870316" y="3272319"/>
          <a:ext cx="134260" cy="318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1159"/>
              </a:lnTo>
              <a:lnTo>
                <a:pt x="134260" y="3181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0E625-5DE0-4107-B042-640FD07AF1B9}">
      <dsp:nvSpPr>
        <dsp:cNvPr id="0" name=""/>
        <dsp:cNvSpPr/>
      </dsp:nvSpPr>
      <dsp:spPr>
        <a:xfrm>
          <a:off x="4870316" y="3272319"/>
          <a:ext cx="147315" cy="2350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613"/>
              </a:lnTo>
              <a:lnTo>
                <a:pt x="147315" y="23506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2FFA2-E65C-4AB3-AA7C-DC10758F0947}">
      <dsp:nvSpPr>
        <dsp:cNvPr id="0" name=""/>
        <dsp:cNvSpPr/>
      </dsp:nvSpPr>
      <dsp:spPr>
        <a:xfrm>
          <a:off x="4870316" y="3272319"/>
          <a:ext cx="186506" cy="145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752"/>
              </a:lnTo>
              <a:lnTo>
                <a:pt x="186506" y="1454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5198B-2F46-4C44-8A6F-67EF033A3895}">
      <dsp:nvSpPr>
        <dsp:cNvPr id="0" name=""/>
        <dsp:cNvSpPr/>
      </dsp:nvSpPr>
      <dsp:spPr>
        <a:xfrm>
          <a:off x="4870316" y="3272319"/>
          <a:ext cx="186506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186506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FAD91-579C-449A-A920-9B158564045F}">
      <dsp:nvSpPr>
        <dsp:cNvPr id="0" name=""/>
        <dsp:cNvSpPr/>
      </dsp:nvSpPr>
      <dsp:spPr>
        <a:xfrm>
          <a:off x="4615424" y="623922"/>
          <a:ext cx="752244" cy="2026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152"/>
              </a:lnTo>
              <a:lnTo>
                <a:pt x="752244" y="1896152"/>
              </a:lnTo>
              <a:lnTo>
                <a:pt x="752244" y="202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C1188-5E01-47BE-8401-C7350C9992A1}">
      <dsp:nvSpPr>
        <dsp:cNvPr id="0" name=""/>
        <dsp:cNvSpPr/>
      </dsp:nvSpPr>
      <dsp:spPr>
        <a:xfrm>
          <a:off x="3365828" y="3272319"/>
          <a:ext cx="186506" cy="145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752"/>
              </a:lnTo>
              <a:lnTo>
                <a:pt x="186506" y="1454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FA015-D531-4FC2-887C-4A9345848959}">
      <dsp:nvSpPr>
        <dsp:cNvPr id="0" name=""/>
        <dsp:cNvSpPr/>
      </dsp:nvSpPr>
      <dsp:spPr>
        <a:xfrm>
          <a:off x="3365828" y="3272319"/>
          <a:ext cx="186506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186506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8CE7D-80F3-46AB-87BD-2D5FF08D6EF2}">
      <dsp:nvSpPr>
        <dsp:cNvPr id="0" name=""/>
        <dsp:cNvSpPr/>
      </dsp:nvSpPr>
      <dsp:spPr>
        <a:xfrm>
          <a:off x="3863180" y="623922"/>
          <a:ext cx="752244" cy="2026707"/>
        </a:xfrm>
        <a:custGeom>
          <a:avLst/>
          <a:gdLst/>
          <a:ahLst/>
          <a:cxnLst/>
          <a:rect l="0" t="0" r="0" b="0"/>
          <a:pathLst>
            <a:path>
              <a:moveTo>
                <a:pt x="752244" y="0"/>
              </a:moveTo>
              <a:lnTo>
                <a:pt x="752244" y="1896152"/>
              </a:lnTo>
              <a:lnTo>
                <a:pt x="0" y="1896152"/>
              </a:lnTo>
              <a:lnTo>
                <a:pt x="0" y="202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F353D-1CDF-481C-9EF1-F73BE1BE188E}">
      <dsp:nvSpPr>
        <dsp:cNvPr id="0" name=""/>
        <dsp:cNvSpPr/>
      </dsp:nvSpPr>
      <dsp:spPr>
        <a:xfrm>
          <a:off x="1861340" y="3272319"/>
          <a:ext cx="186506" cy="233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7551"/>
              </a:lnTo>
              <a:lnTo>
                <a:pt x="186506" y="23375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FBDD9-3483-4A31-95C1-CF7C87231BEB}">
      <dsp:nvSpPr>
        <dsp:cNvPr id="0" name=""/>
        <dsp:cNvSpPr/>
      </dsp:nvSpPr>
      <dsp:spPr>
        <a:xfrm>
          <a:off x="1861340" y="3272319"/>
          <a:ext cx="186506" cy="145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752"/>
              </a:lnTo>
              <a:lnTo>
                <a:pt x="186506" y="1454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326C-3891-4B3C-B5E4-C0DDD48C9D94}">
      <dsp:nvSpPr>
        <dsp:cNvPr id="0" name=""/>
        <dsp:cNvSpPr/>
      </dsp:nvSpPr>
      <dsp:spPr>
        <a:xfrm>
          <a:off x="1861340" y="3272319"/>
          <a:ext cx="186506" cy="57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954"/>
              </a:lnTo>
              <a:lnTo>
                <a:pt x="186506" y="571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B4CDF-18F6-4092-8C13-4D8CC59D65CB}">
      <dsp:nvSpPr>
        <dsp:cNvPr id="0" name=""/>
        <dsp:cNvSpPr/>
      </dsp:nvSpPr>
      <dsp:spPr>
        <a:xfrm>
          <a:off x="2358692" y="623922"/>
          <a:ext cx="2256732" cy="2026707"/>
        </a:xfrm>
        <a:custGeom>
          <a:avLst/>
          <a:gdLst/>
          <a:ahLst/>
          <a:cxnLst/>
          <a:rect l="0" t="0" r="0" b="0"/>
          <a:pathLst>
            <a:path>
              <a:moveTo>
                <a:pt x="2256732" y="0"/>
              </a:moveTo>
              <a:lnTo>
                <a:pt x="2256732" y="1896152"/>
              </a:lnTo>
              <a:lnTo>
                <a:pt x="0" y="1896152"/>
              </a:lnTo>
              <a:lnTo>
                <a:pt x="0" y="202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07AE1-1D88-4AF8-AF5E-CAD1CC8097A3}">
      <dsp:nvSpPr>
        <dsp:cNvPr id="0" name=""/>
        <dsp:cNvSpPr/>
      </dsp:nvSpPr>
      <dsp:spPr>
        <a:xfrm>
          <a:off x="3993734" y="2233"/>
          <a:ext cx="1243378" cy="62168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CEO</a:t>
          </a:r>
          <a:endParaRPr lang="en-US" sz="1300" kern="1200" dirty="0"/>
        </a:p>
      </dsp:txBody>
      <dsp:txXfrm>
        <a:off x="3993734" y="2233"/>
        <a:ext cx="1243378" cy="621689"/>
      </dsp:txXfrm>
    </dsp:sp>
    <dsp:sp modelId="{6515F39B-E603-483B-8696-A192E72E1321}">
      <dsp:nvSpPr>
        <dsp:cNvPr id="0" name=""/>
        <dsp:cNvSpPr/>
      </dsp:nvSpPr>
      <dsp:spPr>
        <a:xfrm>
          <a:off x="1737002" y="2650629"/>
          <a:ext cx="1243378" cy="621689"/>
        </a:xfrm>
        <a:prstGeom prst="rect">
          <a:avLst/>
        </a:prstGeom>
        <a:solidFill>
          <a:srgbClr val="F23E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Regional Management</a:t>
          </a:r>
          <a:endParaRPr lang="en-US" sz="1300" kern="1200" dirty="0"/>
        </a:p>
      </dsp:txBody>
      <dsp:txXfrm>
        <a:off x="1737002" y="2650629"/>
        <a:ext cx="1243378" cy="621689"/>
      </dsp:txXfrm>
    </dsp:sp>
    <dsp:sp modelId="{BE9EE78F-9AA7-4D41-BC8F-1CB0E20412D9}">
      <dsp:nvSpPr>
        <dsp:cNvPr id="0" name=""/>
        <dsp:cNvSpPr/>
      </dsp:nvSpPr>
      <dsp:spPr>
        <a:xfrm>
          <a:off x="2047847" y="3533428"/>
          <a:ext cx="1243378" cy="621689"/>
        </a:xfrm>
        <a:prstGeom prst="rect">
          <a:avLst/>
        </a:prstGeom>
        <a:solidFill>
          <a:srgbClr val="F23E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Customer Services</a:t>
          </a:r>
          <a:endParaRPr lang="en-US" sz="1300" kern="1200" dirty="0"/>
        </a:p>
      </dsp:txBody>
      <dsp:txXfrm>
        <a:off x="2047847" y="3533428"/>
        <a:ext cx="1243378" cy="621689"/>
      </dsp:txXfrm>
    </dsp:sp>
    <dsp:sp modelId="{A96AC21F-B70C-42BF-A121-0E0DD25238D2}">
      <dsp:nvSpPr>
        <dsp:cNvPr id="0" name=""/>
        <dsp:cNvSpPr/>
      </dsp:nvSpPr>
      <dsp:spPr>
        <a:xfrm>
          <a:off x="2047847" y="4416227"/>
          <a:ext cx="1243378" cy="621689"/>
        </a:xfrm>
        <a:prstGeom prst="rect">
          <a:avLst/>
        </a:prstGeom>
        <a:solidFill>
          <a:srgbClr val="F23E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Control Manager</a:t>
          </a:r>
          <a:endParaRPr lang="en-US" sz="1300" kern="1200" dirty="0"/>
        </a:p>
      </dsp:txBody>
      <dsp:txXfrm>
        <a:off x="2047847" y="4416227"/>
        <a:ext cx="1243378" cy="621689"/>
      </dsp:txXfrm>
    </dsp:sp>
    <dsp:sp modelId="{0F5E10E3-D1DA-426F-9EF2-D64D9011508E}">
      <dsp:nvSpPr>
        <dsp:cNvPr id="0" name=""/>
        <dsp:cNvSpPr/>
      </dsp:nvSpPr>
      <dsp:spPr>
        <a:xfrm>
          <a:off x="2047847" y="5299026"/>
          <a:ext cx="1243378" cy="621689"/>
        </a:xfrm>
        <a:prstGeom prst="rect">
          <a:avLst/>
        </a:prstGeom>
        <a:solidFill>
          <a:srgbClr val="F23E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Associate</a:t>
          </a:r>
          <a:endParaRPr lang="en-US" sz="1300" kern="1200" dirty="0"/>
        </a:p>
      </dsp:txBody>
      <dsp:txXfrm>
        <a:off x="2047847" y="5299026"/>
        <a:ext cx="1243378" cy="621689"/>
      </dsp:txXfrm>
    </dsp:sp>
    <dsp:sp modelId="{182962AA-4ABB-4573-829B-951DC2DEA62E}">
      <dsp:nvSpPr>
        <dsp:cNvPr id="0" name=""/>
        <dsp:cNvSpPr/>
      </dsp:nvSpPr>
      <dsp:spPr>
        <a:xfrm>
          <a:off x="3241490" y="2650629"/>
          <a:ext cx="1243378" cy="621689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Marchanding</a:t>
          </a:r>
          <a:endParaRPr lang="en-US" sz="1300" kern="1200" dirty="0"/>
        </a:p>
      </dsp:txBody>
      <dsp:txXfrm>
        <a:off x="3241490" y="2650629"/>
        <a:ext cx="1243378" cy="621689"/>
      </dsp:txXfrm>
    </dsp:sp>
    <dsp:sp modelId="{53F9CC8C-BDD0-492F-A8F7-4F63B14B7694}">
      <dsp:nvSpPr>
        <dsp:cNvPr id="0" name=""/>
        <dsp:cNvSpPr/>
      </dsp:nvSpPr>
      <dsp:spPr>
        <a:xfrm>
          <a:off x="3552335" y="3533428"/>
          <a:ext cx="1243378" cy="621689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Purchaing</a:t>
          </a:r>
          <a:endParaRPr lang="en-US" sz="1300" kern="1200" dirty="0"/>
        </a:p>
      </dsp:txBody>
      <dsp:txXfrm>
        <a:off x="3552335" y="3533428"/>
        <a:ext cx="1243378" cy="621689"/>
      </dsp:txXfrm>
    </dsp:sp>
    <dsp:sp modelId="{DDAC0793-FA14-4439-939F-E3672C25490B}">
      <dsp:nvSpPr>
        <dsp:cNvPr id="0" name=""/>
        <dsp:cNvSpPr/>
      </dsp:nvSpPr>
      <dsp:spPr>
        <a:xfrm>
          <a:off x="3552335" y="4416227"/>
          <a:ext cx="1243378" cy="621689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Recving</a:t>
          </a:r>
          <a:r>
            <a:rPr lang="en-US" sz="1300" kern="1200" dirty="0" smtClean="0"/>
            <a:t>&amp;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Insepation</a:t>
          </a:r>
          <a:endParaRPr lang="en-US" sz="1300" kern="1200" dirty="0"/>
        </a:p>
      </dsp:txBody>
      <dsp:txXfrm>
        <a:off x="3552335" y="4416227"/>
        <a:ext cx="1243378" cy="621689"/>
      </dsp:txXfrm>
    </dsp:sp>
    <dsp:sp modelId="{1A7431B7-AD37-4666-83AB-6438AE7A5483}">
      <dsp:nvSpPr>
        <dsp:cNvPr id="0" name=""/>
        <dsp:cNvSpPr/>
      </dsp:nvSpPr>
      <dsp:spPr>
        <a:xfrm>
          <a:off x="4745978" y="2650629"/>
          <a:ext cx="1243378" cy="6216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Public Relations</a:t>
          </a:r>
          <a:endParaRPr lang="en-US" sz="1300" kern="1200" dirty="0"/>
        </a:p>
      </dsp:txBody>
      <dsp:txXfrm>
        <a:off x="4745978" y="2650629"/>
        <a:ext cx="1243378" cy="621689"/>
      </dsp:txXfrm>
    </dsp:sp>
    <dsp:sp modelId="{C17C5AFF-FBA2-40F7-9080-B332EBA3CD7C}">
      <dsp:nvSpPr>
        <dsp:cNvPr id="0" name=""/>
        <dsp:cNvSpPr/>
      </dsp:nvSpPr>
      <dsp:spPr>
        <a:xfrm>
          <a:off x="5056823" y="3533428"/>
          <a:ext cx="1243378" cy="6216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Repuation</a:t>
          </a:r>
          <a:r>
            <a:rPr lang="en-US" sz="1300" kern="1200" dirty="0" smtClean="0"/>
            <a:t>/image</a:t>
          </a:r>
          <a:endParaRPr lang="en-US" sz="1300" kern="1200" dirty="0"/>
        </a:p>
      </dsp:txBody>
      <dsp:txXfrm>
        <a:off x="5056823" y="3533428"/>
        <a:ext cx="1243378" cy="621689"/>
      </dsp:txXfrm>
    </dsp:sp>
    <dsp:sp modelId="{E75DC673-EE16-48BB-B1EE-F258A473E9A8}">
      <dsp:nvSpPr>
        <dsp:cNvPr id="0" name=""/>
        <dsp:cNvSpPr/>
      </dsp:nvSpPr>
      <dsp:spPr>
        <a:xfrm>
          <a:off x="5056823" y="4416227"/>
          <a:ext cx="1243378" cy="6216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Markting</a:t>
          </a:r>
          <a:endParaRPr lang="en-US" sz="1300" kern="1200" dirty="0"/>
        </a:p>
      </dsp:txBody>
      <dsp:txXfrm>
        <a:off x="5056823" y="4416227"/>
        <a:ext cx="1243378" cy="621689"/>
      </dsp:txXfrm>
    </dsp:sp>
    <dsp:sp modelId="{77BA0FFE-D254-48CE-96A8-F99B8D448EF1}">
      <dsp:nvSpPr>
        <dsp:cNvPr id="0" name=""/>
        <dsp:cNvSpPr/>
      </dsp:nvSpPr>
      <dsp:spPr>
        <a:xfrm>
          <a:off x="5017632" y="5312088"/>
          <a:ext cx="1243378" cy="6216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Advitizating</a:t>
          </a:r>
          <a:endParaRPr lang="en-US" sz="1300" kern="1200" dirty="0"/>
        </a:p>
      </dsp:txBody>
      <dsp:txXfrm>
        <a:off x="5017632" y="5312088"/>
        <a:ext cx="1243378" cy="621689"/>
      </dsp:txXfrm>
    </dsp:sp>
    <dsp:sp modelId="{18992D1C-5956-4785-B0F3-2E6381FAF361}">
      <dsp:nvSpPr>
        <dsp:cNvPr id="0" name=""/>
        <dsp:cNvSpPr/>
      </dsp:nvSpPr>
      <dsp:spPr>
        <a:xfrm>
          <a:off x="5004576" y="6142633"/>
          <a:ext cx="1243378" cy="6216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Reseach</a:t>
          </a:r>
          <a:r>
            <a:rPr lang="en-US" sz="1300" kern="1200" dirty="0" smtClean="0"/>
            <a:t> &amp; </a:t>
          </a:r>
          <a:r>
            <a:rPr lang="en-US" sz="1300" kern="1200" dirty="0" err="1" smtClean="0"/>
            <a:t>Develpoment</a:t>
          </a:r>
          <a:endParaRPr lang="en-US" sz="1300" kern="1200" dirty="0"/>
        </a:p>
      </dsp:txBody>
      <dsp:txXfrm>
        <a:off x="5004576" y="6142633"/>
        <a:ext cx="1243378" cy="621689"/>
      </dsp:txXfrm>
    </dsp:sp>
    <dsp:sp modelId="{FA21369B-0FDE-4B49-AD24-F128FDB3DF41}">
      <dsp:nvSpPr>
        <dsp:cNvPr id="0" name=""/>
        <dsp:cNvSpPr/>
      </dsp:nvSpPr>
      <dsp:spPr>
        <a:xfrm>
          <a:off x="6250467" y="2650629"/>
          <a:ext cx="1243378" cy="62168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Vice President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Dustrubtion</a:t>
          </a:r>
          <a:endParaRPr lang="en-US" sz="1300" kern="1200" dirty="0"/>
        </a:p>
      </dsp:txBody>
      <dsp:txXfrm>
        <a:off x="6250467" y="2650629"/>
        <a:ext cx="1243378" cy="621689"/>
      </dsp:txXfrm>
    </dsp:sp>
    <dsp:sp modelId="{B7863965-3B51-4ACF-A5F7-080BE5713C61}">
      <dsp:nvSpPr>
        <dsp:cNvPr id="0" name=""/>
        <dsp:cNvSpPr/>
      </dsp:nvSpPr>
      <dsp:spPr>
        <a:xfrm>
          <a:off x="6561311" y="3533428"/>
          <a:ext cx="1243378" cy="62168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Product </a:t>
          </a:r>
          <a:r>
            <a:rPr lang="en-US" sz="1300" kern="1200" dirty="0" err="1" smtClean="0"/>
            <a:t>Placment</a:t>
          </a:r>
          <a:endParaRPr lang="en-US" sz="1300" kern="1200" dirty="0"/>
        </a:p>
      </dsp:txBody>
      <dsp:txXfrm>
        <a:off x="6561311" y="3533428"/>
        <a:ext cx="1243378" cy="621689"/>
      </dsp:txXfrm>
    </dsp:sp>
    <dsp:sp modelId="{25E39545-C91C-4BE0-84A0-0A96D93D6A9D}">
      <dsp:nvSpPr>
        <dsp:cNvPr id="0" name=""/>
        <dsp:cNvSpPr/>
      </dsp:nvSpPr>
      <dsp:spPr>
        <a:xfrm>
          <a:off x="6561311" y="4416227"/>
          <a:ext cx="1243378" cy="62168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Shpoing</a:t>
          </a:r>
          <a:endParaRPr lang="en-US" sz="1300" kern="1200" dirty="0"/>
        </a:p>
      </dsp:txBody>
      <dsp:txXfrm>
        <a:off x="6561311" y="4416227"/>
        <a:ext cx="1243378" cy="621689"/>
      </dsp:txXfrm>
    </dsp:sp>
    <dsp:sp modelId="{9D1593EE-05FA-43B6-8266-C6E0F997130C}">
      <dsp:nvSpPr>
        <dsp:cNvPr id="0" name=""/>
        <dsp:cNvSpPr/>
      </dsp:nvSpPr>
      <dsp:spPr>
        <a:xfrm>
          <a:off x="6561311" y="5299026"/>
          <a:ext cx="1243378" cy="62168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Waste Manager</a:t>
          </a:r>
          <a:endParaRPr lang="en-US" sz="1300" kern="1200" dirty="0"/>
        </a:p>
      </dsp:txBody>
      <dsp:txXfrm>
        <a:off x="6561311" y="5299026"/>
        <a:ext cx="1243378" cy="621689"/>
      </dsp:txXfrm>
    </dsp:sp>
    <dsp:sp modelId="{B0458658-86D2-4C0C-B9FF-4ED4205B0690}">
      <dsp:nvSpPr>
        <dsp:cNvPr id="0" name=""/>
        <dsp:cNvSpPr/>
      </dsp:nvSpPr>
      <dsp:spPr>
        <a:xfrm>
          <a:off x="2489246" y="885032"/>
          <a:ext cx="1243378" cy="621689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Vice President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Fince</a:t>
          </a:r>
          <a:endParaRPr lang="en-US" sz="1300" kern="1200" dirty="0"/>
        </a:p>
      </dsp:txBody>
      <dsp:txXfrm>
        <a:off x="2489246" y="885032"/>
        <a:ext cx="1243378" cy="621689"/>
      </dsp:txXfrm>
    </dsp:sp>
    <dsp:sp modelId="{B50DEF62-DFDF-4933-ADC3-7422B7862A56}">
      <dsp:nvSpPr>
        <dsp:cNvPr id="0" name=""/>
        <dsp:cNvSpPr/>
      </dsp:nvSpPr>
      <dsp:spPr>
        <a:xfrm>
          <a:off x="1737002" y="1767831"/>
          <a:ext cx="1243378" cy="621689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Accounts</a:t>
          </a:r>
          <a:endParaRPr lang="en-US" sz="1300" kern="1200" dirty="0"/>
        </a:p>
      </dsp:txBody>
      <dsp:txXfrm>
        <a:off x="1737002" y="1767831"/>
        <a:ext cx="1243378" cy="621689"/>
      </dsp:txXfrm>
    </dsp:sp>
    <dsp:sp modelId="{225A68F8-DDF6-4358-8529-1008FDBED73D}">
      <dsp:nvSpPr>
        <dsp:cNvPr id="0" name=""/>
        <dsp:cNvSpPr/>
      </dsp:nvSpPr>
      <dsp:spPr>
        <a:xfrm>
          <a:off x="3241490" y="1767831"/>
          <a:ext cx="1243378" cy="621689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Billings</a:t>
          </a:r>
          <a:endParaRPr lang="en-US" sz="1300" kern="1200" dirty="0"/>
        </a:p>
      </dsp:txBody>
      <dsp:txXfrm>
        <a:off x="3241490" y="1767831"/>
        <a:ext cx="1243378" cy="621689"/>
      </dsp:txXfrm>
    </dsp:sp>
    <dsp:sp modelId="{AFEDDC25-9A7D-4DFE-9C6B-DD55CBEA488E}">
      <dsp:nvSpPr>
        <dsp:cNvPr id="0" name=""/>
        <dsp:cNvSpPr/>
      </dsp:nvSpPr>
      <dsp:spPr>
        <a:xfrm>
          <a:off x="5498222" y="885032"/>
          <a:ext cx="1243378" cy="621689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Vice Present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HR</a:t>
          </a:r>
          <a:endParaRPr lang="en-US" sz="1300" kern="1200" dirty="0"/>
        </a:p>
      </dsp:txBody>
      <dsp:txXfrm>
        <a:off x="5498222" y="885032"/>
        <a:ext cx="1243378" cy="621689"/>
      </dsp:txXfrm>
    </dsp:sp>
    <dsp:sp modelId="{196F3ECA-6B38-4CCB-9CDA-4DBD6ABC337C}">
      <dsp:nvSpPr>
        <dsp:cNvPr id="0" name=""/>
        <dsp:cNvSpPr/>
      </dsp:nvSpPr>
      <dsp:spPr>
        <a:xfrm>
          <a:off x="4745978" y="1767831"/>
          <a:ext cx="1243378" cy="621689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Opertion</a:t>
          </a:r>
          <a:r>
            <a:rPr lang="en-US" sz="1300" kern="1200" dirty="0" smtClean="0"/>
            <a:t>&amp;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requirement</a:t>
          </a:r>
          <a:endParaRPr lang="en-US" sz="1300" kern="1200" dirty="0"/>
        </a:p>
      </dsp:txBody>
      <dsp:txXfrm>
        <a:off x="4745978" y="1767831"/>
        <a:ext cx="1243378" cy="621689"/>
      </dsp:txXfrm>
    </dsp:sp>
    <dsp:sp modelId="{F9749DC1-78AE-4E68-A379-82545B33B547}">
      <dsp:nvSpPr>
        <dsp:cNvPr id="0" name=""/>
        <dsp:cNvSpPr/>
      </dsp:nvSpPr>
      <dsp:spPr>
        <a:xfrm>
          <a:off x="6250467" y="1767831"/>
          <a:ext cx="1243378" cy="621689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Staff Development</a:t>
          </a:r>
          <a:endParaRPr lang="en-US" sz="1300" kern="1200" dirty="0"/>
        </a:p>
      </dsp:txBody>
      <dsp:txXfrm>
        <a:off x="6250467" y="1767831"/>
        <a:ext cx="1243378" cy="621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9DF-C108-48C4-A527-6C08576D85F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9290-72D0-4069-8492-8C21CAC9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310743"/>
            <a:ext cx="12192000" cy="2547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171" y="2997926"/>
            <a:ext cx="2377440" cy="24035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76349" y="1286691"/>
            <a:ext cx="1227908" cy="14499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85463" y="2247860"/>
            <a:ext cx="4088675" cy="32395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64190" y="4181748"/>
            <a:ext cx="836023" cy="1286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4988" y="4088674"/>
            <a:ext cx="587827" cy="333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27216" y="4051931"/>
            <a:ext cx="555172" cy="333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4988" y="3144883"/>
            <a:ext cx="757646" cy="411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2917" y="3144883"/>
            <a:ext cx="617220" cy="468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>
            <a:off x="568233" y="2491737"/>
            <a:ext cx="2377440" cy="532311"/>
          </a:xfrm>
          <a:prstGeom prst="trapezoid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3827417" y="2274568"/>
            <a:ext cx="3122023" cy="509451"/>
          </a:xfrm>
          <a:prstGeom prst="trapezoid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7785464" y="1724296"/>
            <a:ext cx="4088675" cy="535577"/>
          </a:xfrm>
          <a:prstGeom prst="trapezoid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46722" y="2446185"/>
            <a:ext cx="940526" cy="491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341430" y="2383972"/>
            <a:ext cx="1123406" cy="4898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42367" y="3786597"/>
            <a:ext cx="940526" cy="406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731138" y="3827419"/>
            <a:ext cx="947056" cy="498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87938" y="634245"/>
            <a:ext cx="600892" cy="289203"/>
          </a:xfrm>
          <a:custGeom>
            <a:avLst/>
            <a:gdLst>
              <a:gd name="connsiteX0" fmla="*/ 0 w 600892"/>
              <a:gd name="connsiteY0" fmla="*/ 326655 h 353239"/>
              <a:gd name="connsiteX1" fmla="*/ 117566 w 600892"/>
              <a:gd name="connsiteY1" fmla="*/ 84 h 353239"/>
              <a:gd name="connsiteX2" fmla="*/ 313509 w 600892"/>
              <a:gd name="connsiteY2" fmla="*/ 352781 h 353239"/>
              <a:gd name="connsiteX3" fmla="*/ 404949 w 600892"/>
              <a:gd name="connsiteY3" fmla="*/ 78461 h 353239"/>
              <a:gd name="connsiteX4" fmla="*/ 600892 w 600892"/>
              <a:gd name="connsiteY4" fmla="*/ 248278 h 353239"/>
              <a:gd name="connsiteX5" fmla="*/ 600892 w 600892"/>
              <a:gd name="connsiteY5" fmla="*/ 248278 h 35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892" h="353239">
                <a:moveTo>
                  <a:pt x="0" y="326655"/>
                </a:moveTo>
                <a:cubicBezTo>
                  <a:pt x="32657" y="161192"/>
                  <a:pt x="65314" y="-4270"/>
                  <a:pt x="117566" y="84"/>
                </a:cubicBezTo>
                <a:cubicBezTo>
                  <a:pt x="169818" y="4438"/>
                  <a:pt x="265612" y="339718"/>
                  <a:pt x="313509" y="352781"/>
                </a:cubicBezTo>
                <a:cubicBezTo>
                  <a:pt x="361406" y="365844"/>
                  <a:pt x="357052" y="95878"/>
                  <a:pt x="404949" y="78461"/>
                </a:cubicBezTo>
                <a:cubicBezTo>
                  <a:pt x="452846" y="61044"/>
                  <a:pt x="600892" y="248278"/>
                  <a:pt x="600892" y="248278"/>
                </a:cubicBezTo>
                <a:lnTo>
                  <a:pt x="600892" y="24827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8934994" y="558998"/>
            <a:ext cx="629196" cy="342337"/>
          </a:xfrm>
          <a:custGeom>
            <a:avLst/>
            <a:gdLst>
              <a:gd name="connsiteX0" fmla="*/ 0 w 613954"/>
              <a:gd name="connsiteY0" fmla="*/ 408723 h 408723"/>
              <a:gd name="connsiteX1" fmla="*/ 143692 w 613954"/>
              <a:gd name="connsiteY1" fmla="*/ 3774 h 408723"/>
              <a:gd name="connsiteX2" fmla="*/ 326572 w 613954"/>
              <a:gd name="connsiteY2" fmla="*/ 395660 h 408723"/>
              <a:gd name="connsiteX3" fmla="*/ 522514 w 613954"/>
              <a:gd name="connsiteY3" fmla="*/ 3774 h 408723"/>
              <a:gd name="connsiteX4" fmla="*/ 613954 w 613954"/>
              <a:gd name="connsiteY4" fmla="*/ 186654 h 408723"/>
              <a:gd name="connsiteX5" fmla="*/ 613954 w 613954"/>
              <a:gd name="connsiteY5" fmla="*/ 186654 h 40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4" h="408723">
                <a:moveTo>
                  <a:pt x="0" y="408723"/>
                </a:moveTo>
                <a:cubicBezTo>
                  <a:pt x="44631" y="207337"/>
                  <a:pt x="89263" y="5951"/>
                  <a:pt x="143692" y="3774"/>
                </a:cubicBezTo>
                <a:cubicBezTo>
                  <a:pt x="198121" y="1597"/>
                  <a:pt x="263435" y="395660"/>
                  <a:pt x="326572" y="395660"/>
                </a:cubicBezTo>
                <a:cubicBezTo>
                  <a:pt x="389709" y="395660"/>
                  <a:pt x="474617" y="38608"/>
                  <a:pt x="522514" y="3774"/>
                </a:cubicBezTo>
                <a:cubicBezTo>
                  <a:pt x="570411" y="-31060"/>
                  <a:pt x="613954" y="186654"/>
                  <a:pt x="613954" y="186654"/>
                </a:cubicBezTo>
                <a:lnTo>
                  <a:pt x="613954" y="18665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8768017" y="1073275"/>
            <a:ext cx="507700" cy="309917"/>
          </a:xfrm>
          <a:custGeom>
            <a:avLst/>
            <a:gdLst>
              <a:gd name="connsiteX0" fmla="*/ 0 w 507700"/>
              <a:gd name="connsiteY0" fmla="*/ 316262 h 316262"/>
              <a:gd name="connsiteX1" fmla="*/ 169817 w 507700"/>
              <a:gd name="connsiteY1" fmla="*/ 2754 h 316262"/>
              <a:gd name="connsiteX2" fmla="*/ 300445 w 507700"/>
              <a:gd name="connsiteY2" fmla="*/ 264011 h 316262"/>
              <a:gd name="connsiteX3" fmla="*/ 378823 w 507700"/>
              <a:gd name="connsiteY3" fmla="*/ 2754 h 316262"/>
              <a:gd name="connsiteX4" fmla="*/ 496388 w 507700"/>
              <a:gd name="connsiteY4" fmla="*/ 133382 h 316262"/>
              <a:gd name="connsiteX5" fmla="*/ 496388 w 507700"/>
              <a:gd name="connsiteY5" fmla="*/ 237885 h 31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700" h="316262">
                <a:moveTo>
                  <a:pt x="0" y="316262"/>
                </a:moveTo>
                <a:cubicBezTo>
                  <a:pt x="59871" y="163862"/>
                  <a:pt x="119743" y="11462"/>
                  <a:pt x="169817" y="2754"/>
                </a:cubicBezTo>
                <a:cubicBezTo>
                  <a:pt x="219891" y="-5955"/>
                  <a:pt x="265611" y="264011"/>
                  <a:pt x="300445" y="264011"/>
                </a:cubicBezTo>
                <a:cubicBezTo>
                  <a:pt x="335279" y="264011"/>
                  <a:pt x="346166" y="24525"/>
                  <a:pt x="378823" y="2754"/>
                </a:cubicBezTo>
                <a:cubicBezTo>
                  <a:pt x="411480" y="-19017"/>
                  <a:pt x="476794" y="94194"/>
                  <a:pt x="496388" y="133382"/>
                </a:cubicBezTo>
                <a:cubicBezTo>
                  <a:pt x="515982" y="172570"/>
                  <a:pt x="506185" y="205227"/>
                  <a:pt x="496388" y="23788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836" y="4459168"/>
            <a:ext cx="542109" cy="9405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824152" y="2780024"/>
            <a:ext cx="3135085" cy="26711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062549" y="3024048"/>
            <a:ext cx="796834" cy="532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826034" y="3042831"/>
            <a:ext cx="867591" cy="513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062549" y="4193179"/>
            <a:ext cx="796834" cy="326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919108" y="4125496"/>
            <a:ext cx="750025" cy="370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123907" y="4519750"/>
            <a:ext cx="571499" cy="94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46" grpId="0" animBg="1"/>
      <p:bldP spid="47" grpId="0" animBg="1"/>
      <p:bldP spid="74" grpId="0" animBg="1"/>
      <p:bldP spid="78" grpId="0" animBg="1"/>
      <p:bldP spid="79" grpId="0" animBg="1"/>
      <p:bldP spid="91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11239687"/>
              </p:ext>
            </p:extLst>
          </p:nvPr>
        </p:nvGraphicFramePr>
        <p:xfrm>
          <a:off x="1261290" y="209006"/>
          <a:ext cx="9541693" cy="680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87872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4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 E5470</dc:creator>
  <cp:lastModifiedBy>Dell Latitude E5470</cp:lastModifiedBy>
  <cp:revision>13</cp:revision>
  <dcterms:created xsi:type="dcterms:W3CDTF">2021-10-26T04:07:30Z</dcterms:created>
  <dcterms:modified xsi:type="dcterms:W3CDTF">2021-10-26T06:42:33Z</dcterms:modified>
</cp:coreProperties>
</file>