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305" r:id="rId2"/>
    <p:sldId id="256" r:id="rId3"/>
    <p:sldId id="258" r:id="rId4"/>
    <p:sldId id="261" r:id="rId5"/>
    <p:sldId id="304" r:id="rId6"/>
    <p:sldId id="262" r:id="rId7"/>
    <p:sldId id="257" r:id="rId8"/>
    <p:sldId id="264" r:id="rId9"/>
    <p:sldId id="306" r:id="rId10"/>
    <p:sldId id="263" r:id="rId11"/>
    <p:sldId id="275" r:id="rId12"/>
    <p:sldId id="286" r:id="rId13"/>
    <p:sldId id="268" r:id="rId14"/>
    <p:sldId id="270" r:id="rId15"/>
    <p:sldId id="267" r:id="rId16"/>
    <p:sldId id="260" r:id="rId17"/>
    <p:sldId id="30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SemiBold" pitchFamily="2" charset="0"/>
      <p:regular r:id="rId26"/>
      <p:bold r:id="rId27"/>
      <p:italic r:id="rId28"/>
      <p:boldItalic r:id="rId29"/>
    </p:embeddedFont>
    <p:embeddedFont>
      <p:font typeface="Roboto Slab" pitchFamily="2" charset="0"/>
      <p:regular r:id="rId30"/>
      <p:bold r:id="rId31"/>
    </p:embeddedFont>
    <p:embeddedFont>
      <p:font typeface="Roboto Slab Light" pitchFamily="2" charset="0"/>
      <p:regular r:id="rId32"/>
      <p:bold r:id="rId33"/>
    </p:embeddedFont>
    <p:embeddedFont>
      <p:font typeface="Squada One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34A86-45A5-474E-A6C2-539C7DBA0FFC}" v="98" dt="2023-07-05T12:32:36.289"/>
  </p1510:revLst>
</p1510:revInfo>
</file>

<file path=ppt/tableStyles.xml><?xml version="1.0" encoding="utf-8"?>
<a:tblStyleLst xmlns:a="http://schemas.openxmlformats.org/drawingml/2006/main" def="{63429DA7-0975-43FC-B983-3771C5897023}">
  <a:tblStyle styleId="{63429DA7-0975-43FC-B983-3771C58970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Sagaaro" userId="454613c7-4742-4d67-b680-23ead7bfa225" providerId="ADAL" clId="{29C34A86-45A5-474E-A6C2-539C7DBA0FFC}"/>
    <pc:docChg chg="undo custSel addSld delSld modSld sldOrd delMainMaster">
      <pc:chgData name="Mustafa Sagaaro" userId="454613c7-4742-4d67-b680-23ead7bfa225" providerId="ADAL" clId="{29C34A86-45A5-474E-A6C2-539C7DBA0FFC}" dt="2023-07-06T06:42:31.904" v="3780" actId="20577"/>
      <pc:docMkLst>
        <pc:docMk/>
      </pc:docMkLst>
      <pc:sldChg chg="modSp mod modTransition">
        <pc:chgData name="Mustafa Sagaaro" userId="454613c7-4742-4d67-b680-23ead7bfa225" providerId="ADAL" clId="{29C34A86-45A5-474E-A6C2-539C7DBA0FFC}" dt="2023-07-05T08:53:35.856" v="2535"/>
        <pc:sldMkLst>
          <pc:docMk/>
          <pc:sldMk cId="0" sldId="256"/>
        </pc:sldMkLst>
        <pc:spChg chg="mod">
          <ac:chgData name="Mustafa Sagaaro" userId="454613c7-4742-4d67-b680-23ead7bfa225" providerId="ADAL" clId="{29C34A86-45A5-474E-A6C2-539C7DBA0FFC}" dt="2023-07-04T07:16:59.427" v="2194" actId="20577"/>
          <ac:spMkLst>
            <pc:docMk/>
            <pc:sldMk cId="0" sldId="256"/>
            <ac:spMk id="319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7:40:30.218" v="103" actId="20577"/>
          <ac:spMkLst>
            <pc:docMk/>
            <pc:sldMk cId="0" sldId="256"/>
            <ac:spMk id="320" creationId="{00000000-0000-0000-0000-000000000000}"/>
          </ac:spMkLst>
        </pc:spChg>
      </pc:sldChg>
      <pc:sldChg chg="modSp mod ord modTransition">
        <pc:chgData name="Mustafa Sagaaro" userId="454613c7-4742-4d67-b680-23ead7bfa225" providerId="ADAL" clId="{29C34A86-45A5-474E-A6C2-539C7DBA0FFC}" dt="2023-07-05T08:32:40.400" v="2506"/>
        <pc:sldMkLst>
          <pc:docMk/>
          <pc:sldMk cId="0" sldId="257"/>
        </pc:sldMkLst>
        <pc:spChg chg="mod">
          <ac:chgData name="Mustafa Sagaaro" userId="454613c7-4742-4d67-b680-23ead7bfa225" providerId="ADAL" clId="{29C34A86-45A5-474E-A6C2-539C7DBA0FFC}" dt="2023-06-30T09:25:19.744" v="984" actId="20577"/>
          <ac:spMkLst>
            <pc:docMk/>
            <pc:sldMk cId="0" sldId="257"/>
            <ac:spMk id="325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4T07:15:35.688" v="2188" actId="20577"/>
          <ac:spMkLst>
            <pc:docMk/>
            <pc:sldMk cId="0" sldId="257"/>
            <ac:spMk id="326" creationId="{00000000-0000-0000-0000-000000000000}"/>
          </ac:spMkLst>
        </pc:spChg>
      </pc:sldChg>
      <pc:sldChg chg="modSp mod ord modTransition">
        <pc:chgData name="Mustafa Sagaaro" userId="454613c7-4742-4d67-b680-23ead7bfa225" providerId="ADAL" clId="{29C34A86-45A5-474E-A6C2-539C7DBA0FFC}" dt="2023-06-30T09:17:45.302" v="705"/>
        <pc:sldMkLst>
          <pc:docMk/>
          <pc:sldMk cId="0" sldId="258"/>
        </pc:sldMkLst>
        <pc:spChg chg="mod">
          <ac:chgData name="Mustafa Sagaaro" userId="454613c7-4742-4d67-b680-23ead7bfa225" providerId="ADAL" clId="{29C34A86-45A5-474E-A6C2-539C7DBA0FFC}" dt="2023-06-30T07:42:55.628" v="146" actId="20577"/>
          <ac:spMkLst>
            <pc:docMk/>
            <pc:sldMk cId="0" sldId="258"/>
            <ac:spMk id="331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8:36:29.198" v="279" actId="20577"/>
          <ac:spMkLst>
            <pc:docMk/>
            <pc:sldMk cId="0" sldId="258"/>
            <ac:spMk id="332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8:40:26.082" v="423" actId="20577"/>
          <ac:spMkLst>
            <pc:docMk/>
            <pc:sldMk cId="0" sldId="258"/>
            <ac:spMk id="333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8:20:48.414" v="247" actId="20577"/>
          <ac:spMkLst>
            <pc:docMk/>
            <pc:sldMk cId="0" sldId="258"/>
            <ac:spMk id="334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8:37:55.937" v="401" actId="20577"/>
          <ac:spMkLst>
            <pc:docMk/>
            <pc:sldMk cId="0" sldId="258"/>
            <ac:spMk id="335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8:40:51.163" v="468" actId="20577"/>
          <ac:spMkLst>
            <pc:docMk/>
            <pc:sldMk cId="0" sldId="258"/>
            <ac:spMk id="336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7:42:34.055" v="133" actId="20577"/>
          <ac:spMkLst>
            <pc:docMk/>
            <pc:sldMk cId="0" sldId="258"/>
            <ac:spMk id="337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8:43:44.255" v="537" actId="20577"/>
          <ac:spMkLst>
            <pc:docMk/>
            <pc:sldMk cId="0" sldId="258"/>
            <ac:spMk id="341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8:42:59.854" v="491" actId="20577"/>
          <ac:spMkLst>
            <pc:docMk/>
            <pc:sldMk cId="0" sldId="258"/>
            <ac:spMk id="343" creationId="{00000000-0000-0000-0000-000000000000}"/>
          </ac:spMkLst>
        </pc:spChg>
      </pc:sldChg>
      <pc:sldChg chg="addSp delSp modSp del mod">
        <pc:chgData name="Mustafa Sagaaro" userId="454613c7-4742-4d67-b680-23ead7bfa225" providerId="ADAL" clId="{29C34A86-45A5-474E-A6C2-539C7DBA0FFC}" dt="2023-07-05T07:07:16.296" v="2243" actId="47"/>
        <pc:sldMkLst>
          <pc:docMk/>
          <pc:sldMk cId="0" sldId="259"/>
        </pc:sldMkLst>
        <pc:spChg chg="add del mod">
          <ac:chgData name="Mustafa Sagaaro" userId="454613c7-4742-4d67-b680-23ead7bfa225" providerId="ADAL" clId="{29C34A86-45A5-474E-A6C2-539C7DBA0FFC}" dt="2023-07-04T07:11:09.093" v="2040"/>
          <ac:spMkLst>
            <pc:docMk/>
            <pc:sldMk cId="0" sldId="259"/>
            <ac:spMk id="2" creationId="{FB828F16-F963-A6A1-9468-40F519A45943}"/>
          </ac:spMkLst>
        </pc:spChg>
        <pc:spChg chg="add mod">
          <ac:chgData name="Mustafa Sagaaro" userId="454613c7-4742-4d67-b680-23ead7bfa225" providerId="ADAL" clId="{29C34A86-45A5-474E-A6C2-539C7DBA0FFC}" dt="2023-07-04T07:11:39.083" v="2066" actId="1076"/>
          <ac:spMkLst>
            <pc:docMk/>
            <pc:sldMk cId="0" sldId="259"/>
            <ac:spMk id="3" creationId="{A5E58466-BACD-2A7B-CFE1-0730579EF33F}"/>
          </ac:spMkLst>
        </pc:spChg>
        <pc:spChg chg="del mod">
          <ac:chgData name="Mustafa Sagaaro" userId="454613c7-4742-4d67-b680-23ead7bfa225" providerId="ADAL" clId="{29C34A86-45A5-474E-A6C2-539C7DBA0FFC}" dt="2023-07-04T07:10:55.888" v="2038" actId="478"/>
          <ac:spMkLst>
            <pc:docMk/>
            <pc:sldMk cId="0" sldId="259"/>
            <ac:spMk id="348" creationId="{00000000-0000-0000-0000-000000000000}"/>
          </ac:spMkLst>
        </pc:spChg>
        <pc:spChg chg="del mod">
          <ac:chgData name="Mustafa Sagaaro" userId="454613c7-4742-4d67-b680-23ead7bfa225" providerId="ADAL" clId="{29C34A86-45A5-474E-A6C2-539C7DBA0FFC}" dt="2023-07-04T07:10:50.446" v="2037" actId="478"/>
          <ac:spMkLst>
            <pc:docMk/>
            <pc:sldMk cId="0" sldId="259"/>
            <ac:spMk id="349" creationId="{00000000-0000-0000-0000-000000000000}"/>
          </ac:spMkLst>
        </pc:spChg>
      </pc:sldChg>
      <pc:sldChg chg="delSp modSp mod">
        <pc:chgData name="Mustafa Sagaaro" userId="454613c7-4742-4d67-b680-23ead7bfa225" providerId="ADAL" clId="{29C34A86-45A5-474E-A6C2-539C7DBA0FFC}" dt="2023-07-05T12:03:24.968" v="3072" actId="20577"/>
        <pc:sldMkLst>
          <pc:docMk/>
          <pc:sldMk cId="0" sldId="260"/>
        </pc:sldMkLst>
        <pc:spChg chg="mod">
          <ac:chgData name="Mustafa Sagaaro" userId="454613c7-4742-4d67-b680-23ead7bfa225" providerId="ADAL" clId="{29C34A86-45A5-474E-A6C2-539C7DBA0FFC}" dt="2023-07-05T12:03:17.271" v="3061" actId="403"/>
          <ac:spMkLst>
            <pc:docMk/>
            <pc:sldMk cId="0" sldId="260"/>
            <ac:spMk id="354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3:24.968" v="3072" actId="20577"/>
          <ac:spMkLst>
            <pc:docMk/>
            <pc:sldMk cId="0" sldId="260"/>
            <ac:spMk id="355" creationId="{00000000-0000-0000-0000-000000000000}"/>
          </ac:spMkLst>
        </pc:spChg>
        <pc:spChg chg="del mod">
          <ac:chgData name="Mustafa Sagaaro" userId="454613c7-4742-4d67-b680-23ead7bfa225" providerId="ADAL" clId="{29C34A86-45A5-474E-A6C2-539C7DBA0FFC}" dt="2023-07-05T12:03:21.315" v="3063" actId="478"/>
          <ac:spMkLst>
            <pc:docMk/>
            <pc:sldMk cId="0" sldId="260"/>
            <ac:spMk id="356" creationId="{00000000-0000-0000-0000-000000000000}"/>
          </ac:spMkLst>
        </pc:spChg>
      </pc:sldChg>
      <pc:sldChg chg="modSp mod ord modTransition">
        <pc:chgData name="Mustafa Sagaaro" userId="454613c7-4742-4d67-b680-23ead7bfa225" providerId="ADAL" clId="{29C34A86-45A5-474E-A6C2-539C7DBA0FFC}" dt="2023-07-05T12:13:31.022" v="3561" actId="20577"/>
        <pc:sldMkLst>
          <pc:docMk/>
          <pc:sldMk cId="0" sldId="261"/>
        </pc:sldMkLst>
        <pc:spChg chg="mod">
          <ac:chgData name="Mustafa Sagaaro" userId="454613c7-4742-4d67-b680-23ead7bfa225" providerId="ADAL" clId="{29C34A86-45A5-474E-A6C2-539C7DBA0FFC}" dt="2023-06-30T08:48:37.196" v="550" actId="20577"/>
          <ac:spMkLst>
            <pc:docMk/>
            <pc:sldMk cId="0" sldId="261"/>
            <ac:spMk id="361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13:31.022" v="3561" actId="20577"/>
          <ac:spMkLst>
            <pc:docMk/>
            <pc:sldMk cId="0" sldId="261"/>
            <ac:spMk id="362" creationId="{00000000-0000-0000-0000-000000000000}"/>
          </ac:spMkLst>
        </pc:spChg>
      </pc:sldChg>
      <pc:sldChg chg="addSp modSp mod ord modTransition modAnim">
        <pc:chgData name="Mustafa Sagaaro" userId="454613c7-4742-4d67-b680-23ead7bfa225" providerId="ADAL" clId="{29C34A86-45A5-474E-A6C2-539C7DBA0FFC}" dt="2023-07-05T12:22:45.742" v="3626" actId="1076"/>
        <pc:sldMkLst>
          <pc:docMk/>
          <pc:sldMk cId="0" sldId="262"/>
        </pc:sldMkLst>
        <pc:spChg chg="mod">
          <ac:chgData name="Mustafa Sagaaro" userId="454613c7-4742-4d67-b680-23ead7bfa225" providerId="ADAL" clId="{29C34A86-45A5-474E-A6C2-539C7DBA0FFC}" dt="2023-06-30T09:06:44.365" v="673" actId="20577"/>
          <ac:spMkLst>
            <pc:docMk/>
            <pc:sldMk cId="0" sldId="262"/>
            <ac:spMk id="367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22:29.342" v="3622" actId="1076"/>
          <ac:spMkLst>
            <pc:docMk/>
            <pc:sldMk cId="0" sldId="262"/>
            <ac:spMk id="368" creationId="{00000000-0000-0000-0000-000000000000}"/>
          </ac:spMkLst>
        </pc:spChg>
        <pc:picChg chg="add mod">
          <ac:chgData name="Mustafa Sagaaro" userId="454613c7-4742-4d67-b680-23ead7bfa225" providerId="ADAL" clId="{29C34A86-45A5-474E-A6C2-539C7DBA0FFC}" dt="2023-07-05T12:22:34.577" v="3623" actId="1076"/>
          <ac:picMkLst>
            <pc:docMk/>
            <pc:sldMk cId="0" sldId="262"/>
            <ac:picMk id="3" creationId="{B32A6920-F828-D929-D6D0-3808D8963346}"/>
          </ac:picMkLst>
        </pc:picChg>
        <pc:picChg chg="add mod">
          <ac:chgData name="Mustafa Sagaaro" userId="454613c7-4742-4d67-b680-23ead7bfa225" providerId="ADAL" clId="{29C34A86-45A5-474E-A6C2-539C7DBA0FFC}" dt="2023-07-05T12:22:45.742" v="3626" actId="1076"/>
          <ac:picMkLst>
            <pc:docMk/>
            <pc:sldMk cId="0" sldId="262"/>
            <ac:picMk id="5" creationId="{4E121D26-F91D-C5AE-3A74-5D5DD11D8B92}"/>
          </ac:picMkLst>
        </pc:picChg>
      </pc:sldChg>
      <pc:sldChg chg="addSp delSp modSp mod ord modAnim">
        <pc:chgData name="Mustafa Sagaaro" userId="454613c7-4742-4d67-b680-23ead7bfa225" providerId="ADAL" clId="{29C34A86-45A5-474E-A6C2-539C7DBA0FFC}" dt="2023-07-05T12:33:04.061" v="3678" actId="14100"/>
        <pc:sldMkLst>
          <pc:docMk/>
          <pc:sldMk cId="0" sldId="263"/>
        </pc:sldMkLst>
        <pc:spChg chg="mod">
          <ac:chgData name="Mustafa Sagaaro" userId="454613c7-4742-4d67-b680-23ead7bfa225" providerId="ADAL" clId="{29C34A86-45A5-474E-A6C2-539C7DBA0FFC}" dt="2023-07-03T06:43:26.105" v="1826" actId="403"/>
          <ac:spMkLst>
            <pc:docMk/>
            <pc:sldMk cId="0" sldId="263"/>
            <ac:spMk id="373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3T06:44:26.070" v="1871" actId="20577"/>
          <ac:spMkLst>
            <pc:docMk/>
            <pc:sldMk cId="0" sldId="263"/>
            <ac:spMk id="374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8:36:18.903" v="2520" actId="20577"/>
          <ac:spMkLst>
            <pc:docMk/>
            <pc:sldMk cId="0" sldId="263"/>
            <ac:spMk id="375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3T08:26:45.901" v="1959" actId="20577"/>
          <ac:spMkLst>
            <pc:docMk/>
            <pc:sldMk cId="0" sldId="263"/>
            <ac:spMk id="376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8:34:30.396" v="2512" actId="20577"/>
          <ac:spMkLst>
            <pc:docMk/>
            <pc:sldMk cId="0" sldId="263"/>
            <ac:spMk id="377" creationId="{00000000-0000-0000-0000-000000000000}"/>
          </ac:spMkLst>
        </pc:spChg>
        <pc:picChg chg="add del mod">
          <ac:chgData name="Mustafa Sagaaro" userId="454613c7-4742-4d67-b680-23ead7bfa225" providerId="ADAL" clId="{29C34A86-45A5-474E-A6C2-539C7DBA0FFC}" dt="2023-07-03T08:25:02.711" v="1938" actId="478"/>
          <ac:picMkLst>
            <pc:docMk/>
            <pc:sldMk cId="0" sldId="263"/>
            <ac:picMk id="2" creationId="{CCBDDABA-C24E-55E7-ECE7-03E6EA16ADDC}"/>
          </ac:picMkLst>
        </pc:picChg>
        <pc:picChg chg="add mod">
          <ac:chgData name="Mustafa Sagaaro" userId="454613c7-4742-4d67-b680-23ead7bfa225" providerId="ADAL" clId="{29C34A86-45A5-474E-A6C2-539C7DBA0FFC}" dt="2023-07-03T08:25:00.410" v="1937"/>
          <ac:picMkLst>
            <pc:docMk/>
            <pc:sldMk cId="0" sldId="263"/>
            <ac:picMk id="3" creationId="{1A9706C4-B088-BAD7-18F2-577C7540207F}"/>
          </ac:picMkLst>
        </pc:picChg>
        <pc:picChg chg="add mod">
          <ac:chgData name="Mustafa Sagaaro" userId="454613c7-4742-4d67-b680-23ead7bfa225" providerId="ADAL" clId="{29C34A86-45A5-474E-A6C2-539C7DBA0FFC}" dt="2023-07-03T08:25:00.410" v="1937"/>
          <ac:picMkLst>
            <pc:docMk/>
            <pc:sldMk cId="0" sldId="263"/>
            <ac:picMk id="4" creationId="{2A1C07BC-0C9E-4FA1-C0A8-3B1C3F55D433}"/>
          </ac:picMkLst>
        </pc:picChg>
        <pc:picChg chg="add mod">
          <ac:chgData name="Mustafa Sagaaro" userId="454613c7-4742-4d67-b680-23ead7bfa225" providerId="ADAL" clId="{29C34A86-45A5-474E-A6C2-539C7DBA0FFC}" dt="2023-07-05T08:31:40.277" v="2489" actId="1076"/>
          <ac:picMkLst>
            <pc:docMk/>
            <pc:sldMk cId="0" sldId="263"/>
            <ac:picMk id="5" creationId="{8049A2CA-7D21-AAF1-9EE2-9336979A954D}"/>
          </ac:picMkLst>
        </pc:picChg>
        <pc:picChg chg="add mod">
          <ac:chgData name="Mustafa Sagaaro" userId="454613c7-4742-4d67-b680-23ead7bfa225" providerId="ADAL" clId="{29C34A86-45A5-474E-A6C2-539C7DBA0FFC}" dt="2023-07-05T08:36:22.311" v="2521" actId="1076"/>
          <ac:picMkLst>
            <pc:docMk/>
            <pc:sldMk cId="0" sldId="263"/>
            <ac:picMk id="6" creationId="{24452170-494E-2C79-5077-FD73F2B765E8}"/>
          </ac:picMkLst>
        </pc:picChg>
        <pc:picChg chg="add mod">
          <ac:chgData name="Mustafa Sagaaro" userId="454613c7-4742-4d67-b680-23ead7bfa225" providerId="ADAL" clId="{29C34A86-45A5-474E-A6C2-539C7DBA0FFC}" dt="2023-07-05T08:34:38.790" v="2514" actId="1076"/>
          <ac:picMkLst>
            <pc:docMk/>
            <pc:sldMk cId="0" sldId="263"/>
            <ac:picMk id="7" creationId="{885B117A-4C20-A802-8299-CBE192FDDCA2}"/>
          </ac:picMkLst>
        </pc:picChg>
        <pc:picChg chg="add mod">
          <ac:chgData name="Mustafa Sagaaro" userId="454613c7-4742-4d67-b680-23ead7bfa225" providerId="ADAL" clId="{29C34A86-45A5-474E-A6C2-539C7DBA0FFC}" dt="2023-07-05T12:33:04.061" v="3678" actId="14100"/>
          <ac:picMkLst>
            <pc:docMk/>
            <pc:sldMk cId="0" sldId="263"/>
            <ac:picMk id="8" creationId="{5ACD2E32-F0B8-632A-0380-F2DE2199741F}"/>
          </ac:picMkLst>
        </pc:picChg>
      </pc:sldChg>
      <pc:sldChg chg="modSp mod ord modTransition">
        <pc:chgData name="Mustafa Sagaaro" userId="454613c7-4742-4d67-b680-23ead7bfa225" providerId="ADAL" clId="{29C34A86-45A5-474E-A6C2-539C7DBA0FFC}" dt="2023-07-06T06:42:31.904" v="3780" actId="20577"/>
        <pc:sldMkLst>
          <pc:docMk/>
          <pc:sldMk cId="0" sldId="264"/>
        </pc:sldMkLst>
        <pc:spChg chg="mod">
          <ac:chgData name="Mustafa Sagaaro" userId="454613c7-4742-4d67-b680-23ead7bfa225" providerId="ADAL" clId="{29C34A86-45A5-474E-A6C2-539C7DBA0FFC}" dt="2023-06-30T09:28:11.739" v="1231" actId="20577"/>
          <ac:spMkLst>
            <pc:docMk/>
            <pc:sldMk cId="0" sldId="264"/>
            <ac:spMk id="389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9:30:10.590" v="1413" actId="20577"/>
          <ac:spMkLst>
            <pc:docMk/>
            <pc:sldMk cId="0" sldId="264"/>
            <ac:spMk id="390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9:28:05.341" v="1220" actId="20577"/>
          <ac:spMkLst>
            <pc:docMk/>
            <pc:sldMk cId="0" sldId="264"/>
            <ac:spMk id="391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9:30:28.768" v="1422" actId="20577"/>
          <ac:spMkLst>
            <pc:docMk/>
            <pc:sldMk cId="0" sldId="264"/>
            <ac:spMk id="392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9:34:23.618" v="1592" actId="20577"/>
          <ac:spMkLst>
            <pc:docMk/>
            <pc:sldMk cId="0" sldId="264"/>
            <ac:spMk id="393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6T06:42:31.904" v="3780" actId="20577"/>
          <ac:spMkLst>
            <pc:docMk/>
            <pc:sldMk cId="0" sldId="264"/>
            <ac:spMk id="394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6-30T09:36:20.609" v="1792" actId="20577"/>
          <ac:spMkLst>
            <pc:docMk/>
            <pc:sldMk cId="0" sldId="264"/>
            <ac:spMk id="395" creationId="{00000000-0000-0000-0000-000000000000}"/>
          </ac:spMkLst>
        </pc:spChg>
      </pc:sldChg>
      <pc:sldChg chg="del">
        <pc:chgData name="Mustafa Sagaaro" userId="454613c7-4742-4d67-b680-23ead7bfa225" providerId="ADAL" clId="{29C34A86-45A5-474E-A6C2-539C7DBA0FFC}" dt="2023-07-05T12:04:51.937" v="3092" actId="47"/>
        <pc:sldMkLst>
          <pc:docMk/>
          <pc:sldMk cId="0" sldId="265"/>
        </pc:sldMkLst>
      </pc:sldChg>
      <pc:sldChg chg="del">
        <pc:chgData name="Mustafa Sagaaro" userId="454613c7-4742-4d67-b680-23ead7bfa225" providerId="ADAL" clId="{29C34A86-45A5-474E-A6C2-539C7DBA0FFC}" dt="2023-07-05T12:04:50.435" v="3091" actId="47"/>
        <pc:sldMkLst>
          <pc:docMk/>
          <pc:sldMk cId="0" sldId="266"/>
        </pc:sldMkLst>
      </pc:sldChg>
      <pc:sldChg chg="modSp mod ord">
        <pc:chgData name="Mustafa Sagaaro" userId="454613c7-4742-4d67-b680-23ead7bfa225" providerId="ADAL" clId="{29C34A86-45A5-474E-A6C2-539C7DBA0FFC}" dt="2023-07-05T12:03:33.064" v="3074" actId="20577"/>
        <pc:sldMkLst>
          <pc:docMk/>
          <pc:sldMk cId="0" sldId="267"/>
        </pc:sldMkLst>
        <pc:spChg chg="mod">
          <ac:chgData name="Mustafa Sagaaro" userId="454613c7-4742-4d67-b680-23ead7bfa225" providerId="ADAL" clId="{29C34A86-45A5-474E-A6C2-539C7DBA0FFC}" dt="2023-07-05T09:38:04.155" v="2647"/>
          <ac:spMkLst>
            <pc:docMk/>
            <pc:sldMk cId="0" sldId="267"/>
            <ac:spMk id="424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3:33.064" v="3074" actId="20577"/>
          <ac:spMkLst>
            <pc:docMk/>
            <pc:sldMk cId="0" sldId="267"/>
            <ac:spMk id="425" creationId="{00000000-0000-0000-0000-000000000000}"/>
          </ac:spMkLst>
        </pc:spChg>
      </pc:sldChg>
      <pc:sldChg chg="addSp modSp mod ord">
        <pc:chgData name="Mustafa Sagaaro" userId="454613c7-4742-4d67-b680-23ead7bfa225" providerId="ADAL" clId="{29C34A86-45A5-474E-A6C2-539C7DBA0FFC}" dt="2023-07-05T12:04:01.944" v="3077" actId="1076"/>
        <pc:sldMkLst>
          <pc:docMk/>
          <pc:sldMk cId="0" sldId="268"/>
        </pc:sldMkLst>
        <pc:spChg chg="add mod">
          <ac:chgData name="Mustafa Sagaaro" userId="454613c7-4742-4d67-b680-23ead7bfa225" providerId="ADAL" clId="{29C34A86-45A5-474E-A6C2-539C7DBA0FFC}" dt="2023-07-05T09:43:29.709" v="2904" actId="20577"/>
          <ac:spMkLst>
            <pc:docMk/>
            <pc:sldMk cId="0" sldId="268"/>
            <ac:spMk id="2" creationId="{7C2C36FD-082E-0AD8-3C47-3580567FC341}"/>
          </ac:spMkLst>
        </pc:spChg>
        <pc:spChg chg="add mod">
          <ac:chgData name="Mustafa Sagaaro" userId="454613c7-4742-4d67-b680-23ead7bfa225" providerId="ADAL" clId="{29C34A86-45A5-474E-A6C2-539C7DBA0FFC}" dt="2023-07-05T12:04:01.944" v="3077" actId="1076"/>
          <ac:spMkLst>
            <pc:docMk/>
            <pc:sldMk cId="0" sldId="268"/>
            <ac:spMk id="3" creationId="{2354B3F4-3189-FC97-7071-8248032F527B}"/>
          </ac:spMkLst>
        </pc:spChg>
        <pc:spChg chg="add mod">
          <ac:chgData name="Mustafa Sagaaro" userId="454613c7-4742-4d67-b680-23ead7bfa225" providerId="ADAL" clId="{29C34A86-45A5-474E-A6C2-539C7DBA0FFC}" dt="2023-07-05T12:03:56.940" v="3076" actId="1076"/>
          <ac:spMkLst>
            <pc:docMk/>
            <pc:sldMk cId="0" sldId="268"/>
            <ac:spMk id="4" creationId="{28353861-FDC1-F9E8-2D72-7FE2D22C8FB8}"/>
          </ac:spMkLst>
        </pc:spChg>
        <pc:spChg chg="mod">
          <ac:chgData name="Mustafa Sagaaro" userId="454613c7-4742-4d67-b680-23ead7bfa225" providerId="ADAL" clId="{29C34A86-45A5-474E-A6C2-539C7DBA0FFC}" dt="2023-07-05T09:39:25.004" v="2725" actId="20577"/>
          <ac:spMkLst>
            <pc:docMk/>
            <pc:sldMk cId="0" sldId="268"/>
            <ac:spMk id="430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9:39:17.124" v="2701" actId="14100"/>
          <ac:spMkLst>
            <pc:docMk/>
            <pc:sldMk cId="0" sldId="268"/>
            <ac:spMk id="431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3:44.756" v="3075" actId="108"/>
          <ac:spMkLst>
            <pc:docMk/>
            <pc:sldMk cId="0" sldId="268"/>
            <ac:spMk id="432" creationId="{00000000-0000-0000-0000-000000000000}"/>
          </ac:spMkLst>
        </pc:spChg>
      </pc:sldChg>
      <pc:sldChg chg="del">
        <pc:chgData name="Mustafa Sagaaro" userId="454613c7-4742-4d67-b680-23ead7bfa225" providerId="ADAL" clId="{29C34A86-45A5-474E-A6C2-539C7DBA0FFC}" dt="2023-07-05T12:04:45.827" v="3088" actId="47"/>
        <pc:sldMkLst>
          <pc:docMk/>
          <pc:sldMk cId="0" sldId="269"/>
        </pc:sldMkLst>
      </pc:sldChg>
      <pc:sldChg chg="addSp delSp modSp add del mod ord">
        <pc:chgData name="Mustafa Sagaaro" userId="454613c7-4742-4d67-b680-23ead7bfa225" providerId="ADAL" clId="{29C34A86-45A5-474E-A6C2-539C7DBA0FFC}" dt="2023-07-05T12:32:41.503" v="3677" actId="1076"/>
        <pc:sldMkLst>
          <pc:docMk/>
          <pc:sldMk cId="0" sldId="270"/>
        </pc:sldMkLst>
        <pc:spChg chg="mod">
          <ac:chgData name="Mustafa Sagaaro" userId="454613c7-4742-4d67-b680-23ead7bfa225" providerId="ADAL" clId="{29C34A86-45A5-474E-A6C2-539C7DBA0FFC}" dt="2023-07-05T12:09:12.325" v="3397" actId="1076"/>
          <ac:spMkLst>
            <pc:docMk/>
            <pc:sldMk cId="0" sldId="270"/>
            <ac:spMk id="443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5:06.523" v="3110" actId="20577"/>
          <ac:spMkLst>
            <pc:docMk/>
            <pc:sldMk cId="0" sldId="270"/>
            <ac:spMk id="444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32:41.503" v="3677" actId="1076"/>
          <ac:spMkLst>
            <pc:docMk/>
            <pc:sldMk cId="0" sldId="270"/>
            <ac:spMk id="445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5:21.010" v="3122" actId="20577"/>
          <ac:spMkLst>
            <pc:docMk/>
            <pc:sldMk cId="0" sldId="270"/>
            <ac:spMk id="446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6:27.971" v="3214" actId="20577"/>
          <ac:spMkLst>
            <pc:docMk/>
            <pc:sldMk cId="0" sldId="270"/>
            <ac:spMk id="447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5:23.937" v="3127" actId="20577"/>
          <ac:spMkLst>
            <pc:docMk/>
            <pc:sldMk cId="0" sldId="270"/>
            <ac:spMk id="448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07:25.258" v="3286" actId="20577"/>
          <ac:spMkLst>
            <pc:docMk/>
            <pc:sldMk cId="0" sldId="270"/>
            <ac:spMk id="449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32:26.562" v="3675" actId="1076"/>
          <ac:spMkLst>
            <pc:docMk/>
            <pc:sldMk cId="0" sldId="270"/>
            <ac:spMk id="450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32:03.446" v="3673" actId="1076"/>
          <ac:spMkLst>
            <pc:docMk/>
            <pc:sldMk cId="0" sldId="270"/>
            <ac:spMk id="451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30:54.053" v="3669" actId="1076"/>
          <ac:spMkLst>
            <pc:docMk/>
            <pc:sldMk cId="0" sldId="270"/>
            <ac:spMk id="452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31:30.407" v="3671" actId="1076"/>
          <ac:spMkLst>
            <pc:docMk/>
            <pc:sldMk cId="0" sldId="270"/>
            <ac:spMk id="453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30:29.774" v="3665" actId="1076"/>
          <ac:spMkLst>
            <pc:docMk/>
            <pc:sldMk cId="0" sldId="270"/>
            <ac:spMk id="454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30:34.345" v="3666" actId="1076"/>
          <ac:spMkLst>
            <pc:docMk/>
            <pc:sldMk cId="0" sldId="270"/>
            <ac:spMk id="455" creationId="{00000000-0000-0000-0000-000000000000}"/>
          </ac:spMkLst>
        </pc:spChg>
        <pc:spChg chg="del">
          <ac:chgData name="Mustafa Sagaaro" userId="454613c7-4742-4d67-b680-23ead7bfa225" providerId="ADAL" clId="{29C34A86-45A5-474E-A6C2-539C7DBA0FFC}" dt="2023-07-05T12:05:13.945" v="3112" actId="478"/>
          <ac:spMkLst>
            <pc:docMk/>
            <pc:sldMk cId="0" sldId="270"/>
            <ac:spMk id="463" creationId="{00000000-0000-0000-0000-000000000000}"/>
          </ac:spMkLst>
        </pc:spChg>
        <pc:grpChg chg="del mod">
          <ac:chgData name="Mustafa Sagaaro" userId="454613c7-4742-4d67-b680-23ead7bfa225" providerId="ADAL" clId="{29C34A86-45A5-474E-A6C2-539C7DBA0FFC}" dt="2023-07-05T12:05:15.255" v="3113" actId="478"/>
          <ac:grpSpMkLst>
            <pc:docMk/>
            <pc:sldMk cId="0" sldId="270"/>
            <ac:grpSpMk id="456" creationId="{00000000-0000-0000-0000-000000000000}"/>
          </ac:grpSpMkLst>
        </pc:grpChg>
        <pc:grpChg chg="del">
          <ac:chgData name="Mustafa Sagaaro" userId="454613c7-4742-4d67-b680-23ead7bfa225" providerId="ADAL" clId="{29C34A86-45A5-474E-A6C2-539C7DBA0FFC}" dt="2023-07-05T12:05:13.945" v="3112" actId="478"/>
          <ac:grpSpMkLst>
            <pc:docMk/>
            <pc:sldMk cId="0" sldId="270"/>
            <ac:grpSpMk id="461" creationId="{00000000-0000-0000-0000-000000000000}"/>
          </ac:grpSpMkLst>
        </pc:grpChg>
        <pc:picChg chg="add mod">
          <ac:chgData name="Mustafa Sagaaro" userId="454613c7-4742-4d67-b680-23ead7bfa225" providerId="ADAL" clId="{29C34A86-45A5-474E-A6C2-539C7DBA0FFC}" dt="2023-07-05T12:24:02.953" v="3631" actId="1076"/>
          <ac:picMkLst>
            <pc:docMk/>
            <pc:sldMk cId="0" sldId="270"/>
            <ac:picMk id="1026" creationId="{985652F1-53FB-1B48-40AC-1B9122E73473}"/>
          </ac:picMkLst>
        </pc:picChg>
        <pc:picChg chg="add mod">
          <ac:chgData name="Mustafa Sagaaro" userId="454613c7-4742-4d67-b680-23ead7bfa225" providerId="ADAL" clId="{29C34A86-45A5-474E-A6C2-539C7DBA0FFC}" dt="2023-07-05T12:31:56.364" v="3672" actId="1076"/>
          <ac:picMkLst>
            <pc:docMk/>
            <pc:sldMk cId="0" sldId="270"/>
            <ac:picMk id="1028" creationId="{6A30BD4E-D2B7-69CB-6E8C-6C2D7C75B149}"/>
          </ac:picMkLst>
        </pc:picChg>
        <pc:picChg chg="add mod">
          <ac:chgData name="Mustafa Sagaaro" userId="454613c7-4742-4d67-b680-23ead7bfa225" providerId="ADAL" clId="{29C34A86-45A5-474E-A6C2-539C7DBA0FFC}" dt="2023-07-05T12:25:20.156" v="3645" actId="1076"/>
          <ac:picMkLst>
            <pc:docMk/>
            <pc:sldMk cId="0" sldId="270"/>
            <ac:picMk id="1030" creationId="{C10367CD-78CE-0A96-EB80-BF1168CE43F1}"/>
          </ac:picMkLst>
        </pc:picChg>
        <pc:picChg chg="add mod">
          <ac:chgData name="Mustafa Sagaaro" userId="454613c7-4742-4d67-b680-23ead7bfa225" providerId="ADAL" clId="{29C34A86-45A5-474E-A6C2-539C7DBA0FFC}" dt="2023-07-05T12:32:36.289" v="3676" actId="1076"/>
          <ac:picMkLst>
            <pc:docMk/>
            <pc:sldMk cId="0" sldId="270"/>
            <ac:picMk id="1032" creationId="{239A04FB-3492-FA95-79F8-6F1BF1F8BC17}"/>
          </ac:picMkLst>
        </pc:picChg>
        <pc:picChg chg="add mod">
          <ac:chgData name="Mustafa Sagaaro" userId="454613c7-4742-4d67-b680-23ead7bfa225" providerId="ADAL" clId="{29C34A86-45A5-474E-A6C2-539C7DBA0FFC}" dt="2023-07-05T12:28:35.862" v="3658" actId="1076"/>
          <ac:picMkLst>
            <pc:docMk/>
            <pc:sldMk cId="0" sldId="270"/>
            <ac:picMk id="1034" creationId="{7C405C76-7B67-3DE6-CBB1-8F9F1CA8B1CC}"/>
          </ac:picMkLst>
        </pc:picChg>
        <pc:picChg chg="add mod">
          <ac:chgData name="Mustafa Sagaaro" userId="454613c7-4742-4d67-b680-23ead7bfa225" providerId="ADAL" clId="{29C34A86-45A5-474E-A6C2-539C7DBA0FFC}" dt="2023-07-05T12:30:38.783" v="3667" actId="1076"/>
          <ac:picMkLst>
            <pc:docMk/>
            <pc:sldMk cId="0" sldId="270"/>
            <ac:picMk id="1036" creationId="{5BAB9A4A-B35D-4087-8D8D-6707B93A30E2}"/>
          </ac:picMkLst>
        </pc:picChg>
      </pc:sldChg>
      <pc:sldChg chg="del">
        <pc:chgData name="Mustafa Sagaaro" userId="454613c7-4742-4d67-b680-23ead7bfa225" providerId="ADAL" clId="{29C34A86-45A5-474E-A6C2-539C7DBA0FFC}" dt="2023-07-05T12:04:35.616" v="3085" actId="47"/>
        <pc:sldMkLst>
          <pc:docMk/>
          <pc:sldMk cId="0" sldId="271"/>
        </pc:sldMkLst>
      </pc:sldChg>
      <pc:sldChg chg="del">
        <pc:chgData name="Mustafa Sagaaro" userId="454613c7-4742-4d67-b680-23ead7bfa225" providerId="ADAL" clId="{29C34A86-45A5-474E-A6C2-539C7DBA0FFC}" dt="2023-07-05T12:04:34.389" v="3084" actId="47"/>
        <pc:sldMkLst>
          <pc:docMk/>
          <pc:sldMk cId="0" sldId="272"/>
        </pc:sldMkLst>
      </pc:sldChg>
      <pc:sldChg chg="del">
        <pc:chgData name="Mustafa Sagaaro" userId="454613c7-4742-4d67-b680-23ead7bfa225" providerId="ADAL" clId="{29C34A86-45A5-474E-A6C2-539C7DBA0FFC}" dt="2023-07-05T12:04:33.945" v="3083" actId="47"/>
        <pc:sldMkLst>
          <pc:docMk/>
          <pc:sldMk cId="0" sldId="273"/>
        </pc:sldMkLst>
      </pc:sldChg>
      <pc:sldChg chg="del">
        <pc:chgData name="Mustafa Sagaaro" userId="454613c7-4742-4d67-b680-23ead7bfa225" providerId="ADAL" clId="{29C34A86-45A5-474E-A6C2-539C7DBA0FFC}" dt="2023-07-05T12:04:33.645" v="3082" actId="47"/>
        <pc:sldMkLst>
          <pc:docMk/>
          <pc:sldMk cId="0" sldId="274"/>
        </pc:sldMkLst>
      </pc:sldChg>
      <pc:sldChg chg="modSp mod ord modTransition">
        <pc:chgData name="Mustafa Sagaaro" userId="454613c7-4742-4d67-b680-23ead7bfa225" providerId="ADAL" clId="{29C34A86-45A5-474E-A6C2-539C7DBA0FFC}" dt="2023-07-05T11:59:41.580" v="2991" actId="20577"/>
        <pc:sldMkLst>
          <pc:docMk/>
          <pc:sldMk cId="0" sldId="275"/>
        </pc:sldMkLst>
        <pc:spChg chg="mod">
          <ac:chgData name="Mustafa Sagaaro" userId="454613c7-4742-4d67-b680-23ead7bfa225" providerId="ADAL" clId="{29C34A86-45A5-474E-A6C2-539C7DBA0FFC}" dt="2023-07-04T07:12:29.462" v="2094" actId="403"/>
          <ac:spMkLst>
            <pc:docMk/>
            <pc:sldMk cId="0" sldId="275"/>
            <ac:spMk id="1536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4T07:13:23.844" v="2186" actId="20577"/>
          <ac:spMkLst>
            <pc:docMk/>
            <pc:sldMk cId="0" sldId="275"/>
            <ac:spMk id="1537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8:11:35.300" v="2379" actId="20577"/>
          <ac:spMkLst>
            <pc:docMk/>
            <pc:sldMk cId="0" sldId="275"/>
            <ac:spMk id="1538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7:35:18.462" v="2321" actId="20577"/>
          <ac:spMkLst>
            <pc:docMk/>
            <pc:sldMk cId="0" sldId="275"/>
            <ac:spMk id="1539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7:32:27.338" v="2254" actId="20577"/>
          <ac:spMkLst>
            <pc:docMk/>
            <pc:sldMk cId="0" sldId="275"/>
            <ac:spMk id="1546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1:59:37.222" v="2985" actId="20577"/>
          <ac:spMkLst>
            <pc:docMk/>
            <pc:sldMk cId="0" sldId="275"/>
            <ac:spMk id="1547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1:59:39.720" v="2988" actId="20577"/>
          <ac:spMkLst>
            <pc:docMk/>
            <pc:sldMk cId="0" sldId="275"/>
            <ac:spMk id="1548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1:59:41.580" v="2991" actId="20577"/>
          <ac:spMkLst>
            <pc:docMk/>
            <pc:sldMk cId="0" sldId="275"/>
            <ac:spMk id="1549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6:38:36.663" v="2242" actId="20577"/>
          <ac:spMkLst>
            <pc:docMk/>
            <pc:sldMk cId="0" sldId="275"/>
            <ac:spMk id="1550" creationId="{00000000-0000-0000-0000-000000000000}"/>
          </ac:spMkLst>
        </pc:spChg>
      </pc:sldChg>
      <pc:sldChg chg="del">
        <pc:chgData name="Mustafa Sagaaro" userId="454613c7-4742-4d67-b680-23ead7bfa225" providerId="ADAL" clId="{29C34A86-45A5-474E-A6C2-539C7DBA0FFC}" dt="2023-07-05T12:04:33.177" v="3081" actId="47"/>
        <pc:sldMkLst>
          <pc:docMk/>
          <pc:sldMk cId="0" sldId="276"/>
        </pc:sldMkLst>
      </pc:sldChg>
      <pc:sldChg chg="modSp add del mod ord">
        <pc:chgData name="Mustafa Sagaaro" userId="454613c7-4742-4d67-b680-23ead7bfa225" providerId="ADAL" clId="{29C34A86-45A5-474E-A6C2-539C7DBA0FFC}" dt="2023-07-05T09:38:47.288" v="2682" actId="47"/>
        <pc:sldMkLst>
          <pc:docMk/>
          <pc:sldMk cId="0" sldId="277"/>
        </pc:sldMkLst>
        <pc:spChg chg="mod">
          <ac:chgData name="Mustafa Sagaaro" userId="454613c7-4742-4d67-b680-23ead7bfa225" providerId="ADAL" clId="{29C34A86-45A5-474E-A6C2-539C7DBA0FFC}" dt="2023-07-05T09:36:36.632" v="2599" actId="20577"/>
          <ac:spMkLst>
            <pc:docMk/>
            <pc:sldMk cId="0" sldId="277"/>
            <ac:spMk id="1563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9:38:17.413" v="2652" actId="21"/>
          <ac:spMkLst>
            <pc:docMk/>
            <pc:sldMk cId="0" sldId="277"/>
            <ac:spMk id="1564" creationId="{00000000-0000-0000-0000-000000000000}"/>
          </ac:spMkLst>
        </pc:spChg>
      </pc:sldChg>
      <pc:sldChg chg="del">
        <pc:chgData name="Mustafa Sagaaro" userId="454613c7-4742-4d67-b680-23ead7bfa225" providerId="ADAL" clId="{29C34A86-45A5-474E-A6C2-539C7DBA0FFC}" dt="2023-07-05T09:36:24.476" v="2584" actId="47"/>
        <pc:sldMkLst>
          <pc:docMk/>
          <pc:sldMk cId="0" sldId="278"/>
        </pc:sldMkLst>
      </pc:sldChg>
      <pc:sldChg chg="del">
        <pc:chgData name="Mustafa Sagaaro" userId="454613c7-4742-4d67-b680-23ead7bfa225" providerId="ADAL" clId="{29C34A86-45A5-474E-A6C2-539C7DBA0FFC}" dt="2023-07-05T09:36:22.696" v="2583" actId="47"/>
        <pc:sldMkLst>
          <pc:docMk/>
          <pc:sldMk cId="0" sldId="279"/>
        </pc:sldMkLst>
      </pc:sldChg>
      <pc:sldChg chg="del">
        <pc:chgData name="Mustafa Sagaaro" userId="454613c7-4742-4d67-b680-23ead7bfa225" providerId="ADAL" clId="{29C34A86-45A5-474E-A6C2-539C7DBA0FFC}" dt="2023-07-05T12:04:32.632" v="3080" actId="47"/>
        <pc:sldMkLst>
          <pc:docMk/>
          <pc:sldMk cId="0" sldId="280"/>
        </pc:sldMkLst>
      </pc:sldChg>
      <pc:sldChg chg="del">
        <pc:chgData name="Mustafa Sagaaro" userId="454613c7-4742-4d67-b680-23ead7bfa225" providerId="ADAL" clId="{29C34A86-45A5-474E-A6C2-539C7DBA0FFC}" dt="2023-07-05T09:36:18.563" v="2582" actId="47"/>
        <pc:sldMkLst>
          <pc:docMk/>
          <pc:sldMk cId="0" sldId="281"/>
        </pc:sldMkLst>
      </pc:sldChg>
      <pc:sldChg chg="del">
        <pc:chgData name="Mustafa Sagaaro" userId="454613c7-4742-4d67-b680-23ead7bfa225" providerId="ADAL" clId="{29C34A86-45A5-474E-A6C2-539C7DBA0FFC}" dt="2023-07-05T09:36:16.922" v="2581" actId="47"/>
        <pc:sldMkLst>
          <pc:docMk/>
          <pc:sldMk cId="0" sldId="282"/>
        </pc:sldMkLst>
      </pc:sldChg>
      <pc:sldChg chg="del">
        <pc:chgData name="Mustafa Sagaaro" userId="454613c7-4742-4d67-b680-23ead7bfa225" providerId="ADAL" clId="{29C34A86-45A5-474E-A6C2-539C7DBA0FFC}" dt="2023-07-05T09:36:14.669" v="2580" actId="47"/>
        <pc:sldMkLst>
          <pc:docMk/>
          <pc:sldMk cId="0" sldId="283"/>
        </pc:sldMkLst>
      </pc:sldChg>
      <pc:sldChg chg="del">
        <pc:chgData name="Mustafa Sagaaro" userId="454613c7-4742-4d67-b680-23ead7bfa225" providerId="ADAL" clId="{29C34A86-45A5-474E-A6C2-539C7DBA0FFC}" dt="2023-07-05T12:04:32.321" v="3079" actId="47"/>
        <pc:sldMkLst>
          <pc:docMk/>
          <pc:sldMk cId="0" sldId="284"/>
        </pc:sldMkLst>
      </pc:sldChg>
      <pc:sldChg chg="del">
        <pc:chgData name="Mustafa Sagaaro" userId="454613c7-4742-4d67-b680-23ead7bfa225" providerId="ADAL" clId="{29C34A86-45A5-474E-A6C2-539C7DBA0FFC}" dt="2023-07-05T12:04:30.970" v="3078" actId="47"/>
        <pc:sldMkLst>
          <pc:docMk/>
          <pc:sldMk cId="0" sldId="285"/>
        </pc:sldMkLst>
      </pc:sldChg>
      <pc:sldChg chg="addSp modSp mod ord modAnim">
        <pc:chgData name="Mustafa Sagaaro" userId="454613c7-4742-4d67-b680-23ead7bfa225" providerId="ADAL" clId="{29C34A86-45A5-474E-A6C2-539C7DBA0FFC}" dt="2023-07-05T08:35:38.474" v="2516" actId="1076"/>
        <pc:sldMkLst>
          <pc:docMk/>
          <pc:sldMk cId="0" sldId="286"/>
        </pc:sldMkLst>
        <pc:spChg chg="mod">
          <ac:chgData name="Mustafa Sagaaro" userId="454613c7-4742-4d67-b680-23ead7bfa225" providerId="ADAL" clId="{29C34A86-45A5-474E-A6C2-539C7DBA0FFC}" dt="2023-07-05T08:12:58.161" v="2402" actId="20577"/>
          <ac:spMkLst>
            <pc:docMk/>
            <pc:sldMk cId="0" sldId="286"/>
            <ac:spMk id="1678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08:30:13.926" v="2477" actId="20577"/>
          <ac:spMkLst>
            <pc:docMk/>
            <pc:sldMk cId="0" sldId="286"/>
            <ac:spMk id="1679" creationId="{00000000-0000-0000-0000-000000000000}"/>
          </ac:spMkLst>
        </pc:spChg>
        <pc:picChg chg="add mod">
          <ac:chgData name="Mustafa Sagaaro" userId="454613c7-4742-4d67-b680-23ead7bfa225" providerId="ADAL" clId="{29C34A86-45A5-474E-A6C2-539C7DBA0FFC}" dt="2023-07-05T08:35:38.474" v="2516" actId="1076"/>
          <ac:picMkLst>
            <pc:docMk/>
            <pc:sldMk cId="0" sldId="286"/>
            <ac:picMk id="2" creationId="{C16DB01C-037C-51DB-3364-95350CF11A5D}"/>
          </ac:picMkLst>
        </pc:picChg>
      </pc:sldChg>
      <pc:sldChg chg="del">
        <pc:chgData name="Mustafa Sagaaro" userId="454613c7-4742-4d67-b680-23ead7bfa225" providerId="ADAL" clId="{29C34A86-45A5-474E-A6C2-539C7DBA0FFC}" dt="2023-07-05T09:36:08.940" v="2579" actId="47"/>
        <pc:sldMkLst>
          <pc:docMk/>
          <pc:sldMk cId="0" sldId="287"/>
        </pc:sldMkLst>
      </pc:sldChg>
      <pc:sldChg chg="del">
        <pc:chgData name="Mustafa Sagaaro" userId="454613c7-4742-4d67-b680-23ead7bfa225" providerId="ADAL" clId="{29C34A86-45A5-474E-A6C2-539C7DBA0FFC}" dt="2023-07-05T09:36:08.347" v="2578" actId="47"/>
        <pc:sldMkLst>
          <pc:docMk/>
          <pc:sldMk cId="0" sldId="288"/>
        </pc:sldMkLst>
      </pc:sldChg>
      <pc:sldChg chg="del">
        <pc:chgData name="Mustafa Sagaaro" userId="454613c7-4742-4d67-b680-23ead7bfa225" providerId="ADAL" clId="{29C34A86-45A5-474E-A6C2-539C7DBA0FFC}" dt="2023-07-05T09:36:08.180" v="2577" actId="47"/>
        <pc:sldMkLst>
          <pc:docMk/>
          <pc:sldMk cId="0" sldId="289"/>
        </pc:sldMkLst>
      </pc:sldChg>
      <pc:sldChg chg="del">
        <pc:chgData name="Mustafa Sagaaro" userId="454613c7-4742-4d67-b680-23ead7bfa225" providerId="ADAL" clId="{29C34A86-45A5-474E-A6C2-539C7DBA0FFC}" dt="2023-07-05T09:36:08.100" v="2576" actId="47"/>
        <pc:sldMkLst>
          <pc:docMk/>
          <pc:sldMk cId="0" sldId="290"/>
        </pc:sldMkLst>
      </pc:sldChg>
      <pc:sldChg chg="del">
        <pc:chgData name="Mustafa Sagaaro" userId="454613c7-4742-4d67-b680-23ead7bfa225" providerId="ADAL" clId="{29C34A86-45A5-474E-A6C2-539C7DBA0FFC}" dt="2023-07-05T09:36:08.061" v="2575" actId="47"/>
        <pc:sldMkLst>
          <pc:docMk/>
          <pc:sldMk cId="0" sldId="291"/>
        </pc:sldMkLst>
      </pc:sldChg>
      <pc:sldChg chg="del">
        <pc:chgData name="Mustafa Sagaaro" userId="454613c7-4742-4d67-b680-23ead7bfa225" providerId="ADAL" clId="{29C34A86-45A5-474E-A6C2-539C7DBA0FFC}" dt="2023-07-05T09:36:07.836" v="2574" actId="47"/>
        <pc:sldMkLst>
          <pc:docMk/>
          <pc:sldMk cId="0" sldId="292"/>
        </pc:sldMkLst>
      </pc:sldChg>
      <pc:sldChg chg="del">
        <pc:chgData name="Mustafa Sagaaro" userId="454613c7-4742-4d67-b680-23ead7bfa225" providerId="ADAL" clId="{29C34A86-45A5-474E-A6C2-539C7DBA0FFC}" dt="2023-07-05T09:36:07.608" v="2573" actId="47"/>
        <pc:sldMkLst>
          <pc:docMk/>
          <pc:sldMk cId="0" sldId="293"/>
        </pc:sldMkLst>
      </pc:sldChg>
      <pc:sldChg chg="del">
        <pc:chgData name="Mustafa Sagaaro" userId="454613c7-4742-4d67-b680-23ead7bfa225" providerId="ADAL" clId="{29C34A86-45A5-474E-A6C2-539C7DBA0FFC}" dt="2023-07-05T09:36:07.455" v="2572" actId="47"/>
        <pc:sldMkLst>
          <pc:docMk/>
          <pc:sldMk cId="0" sldId="294"/>
        </pc:sldMkLst>
      </pc:sldChg>
      <pc:sldChg chg="del">
        <pc:chgData name="Mustafa Sagaaro" userId="454613c7-4742-4d67-b680-23ead7bfa225" providerId="ADAL" clId="{29C34A86-45A5-474E-A6C2-539C7DBA0FFC}" dt="2023-07-05T09:36:07.279" v="2571" actId="47"/>
        <pc:sldMkLst>
          <pc:docMk/>
          <pc:sldMk cId="0" sldId="295"/>
        </pc:sldMkLst>
      </pc:sldChg>
      <pc:sldChg chg="del">
        <pc:chgData name="Mustafa Sagaaro" userId="454613c7-4742-4d67-b680-23ead7bfa225" providerId="ADAL" clId="{29C34A86-45A5-474E-A6C2-539C7DBA0FFC}" dt="2023-07-05T09:36:07.122" v="2570" actId="47"/>
        <pc:sldMkLst>
          <pc:docMk/>
          <pc:sldMk cId="0" sldId="296"/>
        </pc:sldMkLst>
      </pc:sldChg>
      <pc:sldChg chg="del">
        <pc:chgData name="Mustafa Sagaaro" userId="454613c7-4742-4d67-b680-23ead7bfa225" providerId="ADAL" clId="{29C34A86-45A5-474E-A6C2-539C7DBA0FFC}" dt="2023-07-05T09:36:06.966" v="2569" actId="47"/>
        <pc:sldMkLst>
          <pc:docMk/>
          <pc:sldMk cId="0" sldId="297"/>
        </pc:sldMkLst>
      </pc:sldChg>
      <pc:sldChg chg="del">
        <pc:chgData name="Mustafa Sagaaro" userId="454613c7-4742-4d67-b680-23ead7bfa225" providerId="ADAL" clId="{29C34A86-45A5-474E-A6C2-539C7DBA0FFC}" dt="2023-07-05T09:36:06.817" v="2568" actId="47"/>
        <pc:sldMkLst>
          <pc:docMk/>
          <pc:sldMk cId="0" sldId="298"/>
        </pc:sldMkLst>
      </pc:sldChg>
      <pc:sldChg chg="del">
        <pc:chgData name="Mustafa Sagaaro" userId="454613c7-4742-4d67-b680-23ead7bfa225" providerId="ADAL" clId="{29C34A86-45A5-474E-A6C2-539C7DBA0FFC}" dt="2023-07-05T09:36:06.663" v="2567" actId="47"/>
        <pc:sldMkLst>
          <pc:docMk/>
          <pc:sldMk cId="0" sldId="299"/>
        </pc:sldMkLst>
      </pc:sldChg>
      <pc:sldChg chg="del">
        <pc:chgData name="Mustafa Sagaaro" userId="454613c7-4742-4d67-b680-23ead7bfa225" providerId="ADAL" clId="{29C34A86-45A5-474E-A6C2-539C7DBA0FFC}" dt="2023-07-05T09:36:06.503" v="2566" actId="47"/>
        <pc:sldMkLst>
          <pc:docMk/>
          <pc:sldMk cId="0" sldId="300"/>
        </pc:sldMkLst>
      </pc:sldChg>
      <pc:sldChg chg="del">
        <pc:chgData name="Mustafa Sagaaro" userId="454613c7-4742-4d67-b680-23ead7bfa225" providerId="ADAL" clId="{29C34A86-45A5-474E-A6C2-539C7DBA0FFC}" dt="2023-07-05T09:36:06.334" v="2565" actId="47"/>
        <pc:sldMkLst>
          <pc:docMk/>
          <pc:sldMk cId="0" sldId="301"/>
        </pc:sldMkLst>
      </pc:sldChg>
      <pc:sldChg chg="del">
        <pc:chgData name="Mustafa Sagaaro" userId="454613c7-4742-4d67-b680-23ead7bfa225" providerId="ADAL" clId="{29C34A86-45A5-474E-A6C2-539C7DBA0FFC}" dt="2023-07-05T09:36:06.158" v="2564" actId="47"/>
        <pc:sldMkLst>
          <pc:docMk/>
          <pc:sldMk cId="0" sldId="302"/>
        </pc:sldMkLst>
      </pc:sldChg>
      <pc:sldChg chg="del">
        <pc:chgData name="Mustafa Sagaaro" userId="454613c7-4742-4d67-b680-23ead7bfa225" providerId="ADAL" clId="{29C34A86-45A5-474E-A6C2-539C7DBA0FFC}" dt="2023-07-05T09:36:05.929" v="2563" actId="47"/>
        <pc:sldMkLst>
          <pc:docMk/>
          <pc:sldMk cId="0" sldId="303"/>
        </pc:sldMkLst>
      </pc:sldChg>
      <pc:sldChg chg="modSp add mod ord modTransition setBg">
        <pc:chgData name="Mustafa Sagaaro" userId="454613c7-4742-4d67-b680-23ead7bfa225" providerId="ADAL" clId="{29C34A86-45A5-474E-A6C2-539C7DBA0FFC}" dt="2023-07-05T12:13:52.685" v="3565" actId="14100"/>
        <pc:sldMkLst>
          <pc:docMk/>
          <pc:sldMk cId="3310692178" sldId="304"/>
        </pc:sldMkLst>
        <pc:spChg chg="mod">
          <ac:chgData name="Mustafa Sagaaro" userId="454613c7-4742-4d67-b680-23ead7bfa225" providerId="ADAL" clId="{29C34A86-45A5-474E-A6C2-539C7DBA0FFC}" dt="2023-06-30T09:20:39.486" v="725" actId="20577"/>
          <ac:spMkLst>
            <pc:docMk/>
            <pc:sldMk cId="3310692178" sldId="304"/>
            <ac:spMk id="1678" creationId="{00000000-0000-0000-0000-000000000000}"/>
          </ac:spMkLst>
        </pc:spChg>
        <pc:spChg chg="mod">
          <ac:chgData name="Mustafa Sagaaro" userId="454613c7-4742-4d67-b680-23ead7bfa225" providerId="ADAL" clId="{29C34A86-45A5-474E-A6C2-539C7DBA0FFC}" dt="2023-07-05T12:13:52.685" v="3565" actId="14100"/>
          <ac:spMkLst>
            <pc:docMk/>
            <pc:sldMk cId="3310692178" sldId="304"/>
            <ac:spMk id="1679" creationId="{00000000-0000-0000-0000-000000000000}"/>
          </ac:spMkLst>
        </pc:spChg>
      </pc:sldChg>
      <pc:sldChg chg="delSp new mod ord modTransition setBg modClrScheme chgLayout">
        <pc:chgData name="Mustafa Sagaaro" userId="454613c7-4742-4d67-b680-23ead7bfa225" providerId="ADAL" clId="{29C34A86-45A5-474E-A6C2-539C7DBA0FFC}" dt="2023-07-05T08:53:28.972" v="2534"/>
        <pc:sldMkLst>
          <pc:docMk/>
          <pc:sldMk cId="3575769091" sldId="305"/>
        </pc:sldMkLst>
        <pc:spChg chg="del">
          <ac:chgData name="Mustafa Sagaaro" userId="454613c7-4742-4d67-b680-23ead7bfa225" providerId="ADAL" clId="{29C34A86-45A5-474E-A6C2-539C7DBA0FFC}" dt="2023-07-05T08:52:20.654" v="2525" actId="478"/>
          <ac:spMkLst>
            <pc:docMk/>
            <pc:sldMk cId="3575769091" sldId="305"/>
            <ac:spMk id="2" creationId="{91902896-E4B7-696F-2863-9215AD8500E8}"/>
          </ac:spMkLst>
        </pc:spChg>
      </pc:sldChg>
      <pc:sldChg chg="modSp new mod ord">
        <pc:chgData name="Mustafa Sagaaro" userId="454613c7-4742-4d67-b680-23ead7bfa225" providerId="ADAL" clId="{29C34A86-45A5-474E-A6C2-539C7DBA0FFC}" dt="2023-07-05T12:34:15.342" v="3777" actId="313"/>
        <pc:sldMkLst>
          <pc:docMk/>
          <pc:sldMk cId="106629468" sldId="306"/>
        </pc:sldMkLst>
        <pc:spChg chg="mod">
          <ac:chgData name="Mustafa Sagaaro" userId="454613c7-4742-4d67-b680-23ead7bfa225" providerId="ADAL" clId="{29C34A86-45A5-474E-A6C2-539C7DBA0FFC}" dt="2023-07-05T09:19:13.997" v="2562" actId="403"/>
          <ac:spMkLst>
            <pc:docMk/>
            <pc:sldMk cId="106629468" sldId="306"/>
            <ac:spMk id="2" creationId="{D4B6D4AD-4232-C413-505B-5292C38507ED}"/>
          </ac:spMkLst>
        </pc:spChg>
        <pc:spChg chg="mod">
          <ac:chgData name="Mustafa Sagaaro" userId="454613c7-4742-4d67-b680-23ead7bfa225" providerId="ADAL" clId="{29C34A86-45A5-474E-A6C2-539C7DBA0FFC}" dt="2023-07-05T12:34:15.342" v="3777" actId="313"/>
          <ac:spMkLst>
            <pc:docMk/>
            <pc:sldMk cId="106629468" sldId="306"/>
            <ac:spMk id="3" creationId="{1DC93120-D9C1-2B18-FDC4-8991F3AD36CD}"/>
          </ac:spMkLst>
        </pc:spChg>
      </pc:sldChg>
      <pc:sldChg chg="new del">
        <pc:chgData name="Mustafa Sagaaro" userId="454613c7-4742-4d67-b680-23ead7bfa225" providerId="ADAL" clId="{29C34A86-45A5-474E-A6C2-539C7DBA0FFC}" dt="2023-07-05T12:18:51.211" v="3567" actId="47"/>
        <pc:sldMkLst>
          <pc:docMk/>
          <pc:sldMk cId="206324661" sldId="307"/>
        </pc:sldMkLst>
      </pc:sldChg>
      <pc:sldChg chg="modSp new mod">
        <pc:chgData name="Mustafa Sagaaro" userId="454613c7-4742-4d67-b680-23ead7bfa225" providerId="ADAL" clId="{29C34A86-45A5-474E-A6C2-539C7DBA0FFC}" dt="2023-07-05T12:20:03.521" v="3616" actId="1076"/>
        <pc:sldMkLst>
          <pc:docMk/>
          <pc:sldMk cId="1367105330" sldId="307"/>
        </pc:sldMkLst>
        <pc:spChg chg="mod">
          <ac:chgData name="Mustafa Sagaaro" userId="454613c7-4742-4d67-b680-23ead7bfa225" providerId="ADAL" clId="{29C34A86-45A5-474E-A6C2-539C7DBA0FFC}" dt="2023-07-05T12:19:10.658" v="3608" actId="20577"/>
          <ac:spMkLst>
            <pc:docMk/>
            <pc:sldMk cId="1367105330" sldId="307"/>
            <ac:spMk id="2" creationId="{32F92368-8AE8-AC55-F211-54A68318E26C}"/>
          </ac:spMkLst>
        </pc:spChg>
        <pc:spChg chg="mod">
          <ac:chgData name="Mustafa Sagaaro" userId="454613c7-4742-4d67-b680-23ead7bfa225" providerId="ADAL" clId="{29C34A86-45A5-474E-A6C2-539C7DBA0FFC}" dt="2023-07-05T12:20:03.521" v="3616" actId="1076"/>
          <ac:spMkLst>
            <pc:docMk/>
            <pc:sldMk cId="1367105330" sldId="307"/>
            <ac:spMk id="3" creationId="{82E1D1FB-A4C7-207F-200C-8A1F24A70CD5}"/>
          </ac:spMkLst>
        </pc:spChg>
      </pc:sldChg>
      <pc:sldMasterChg chg="addSldLayout delSldLayout">
        <pc:chgData name="Mustafa Sagaaro" userId="454613c7-4742-4d67-b680-23ead7bfa225" providerId="ADAL" clId="{29C34A86-45A5-474E-A6C2-539C7DBA0FFC}" dt="2023-07-05T12:04:51.937" v="3092" actId="47"/>
        <pc:sldMasterMkLst>
          <pc:docMk/>
          <pc:sldMasterMk cId="0" sldId="2147483676"/>
        </pc:sldMasterMkLst>
        <pc:sldLayoutChg chg="del">
          <pc:chgData name="Mustafa Sagaaro" userId="454613c7-4742-4d67-b680-23ead7bfa225" providerId="ADAL" clId="{29C34A86-45A5-474E-A6C2-539C7DBA0FFC}" dt="2023-07-05T07:07:16.296" v="2243" actId="47"/>
          <pc:sldLayoutMkLst>
            <pc:docMk/>
            <pc:sldMasterMk cId="0" sldId="2147483676"/>
            <pc:sldLayoutMk cId="0" sldId="2147483651"/>
          </pc:sldLayoutMkLst>
        </pc:sldLayoutChg>
        <pc:sldLayoutChg chg="add del">
          <pc:chgData name="Mustafa Sagaaro" userId="454613c7-4742-4d67-b680-23ead7bfa225" providerId="ADAL" clId="{29C34A86-45A5-474E-A6C2-539C7DBA0FFC}" dt="2023-07-05T09:38:47.288" v="2682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Mustafa Sagaaro" userId="454613c7-4742-4d67-b680-23ead7bfa225" providerId="ADAL" clId="{29C34A86-45A5-474E-A6C2-539C7DBA0FFC}" dt="2023-07-05T09:36:24.476" v="2584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Mustafa Sagaaro" userId="454613c7-4742-4d67-b680-23ead7bfa225" providerId="ADAL" clId="{29C34A86-45A5-474E-A6C2-539C7DBA0FFC}" dt="2023-07-05T12:04:33.177" v="3081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Mustafa Sagaaro" userId="454613c7-4742-4d67-b680-23ead7bfa225" providerId="ADAL" clId="{29C34A86-45A5-474E-A6C2-539C7DBA0FFC}" dt="2023-07-05T12:04:51.937" v="3092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Mustafa Sagaaro" userId="454613c7-4742-4d67-b680-23ead7bfa225" providerId="ADAL" clId="{29C34A86-45A5-474E-A6C2-539C7DBA0FFC}" dt="2023-07-05T12:04:50.435" v="3091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Mustafa Sagaaro" userId="454613c7-4742-4d67-b680-23ead7bfa225" providerId="ADAL" clId="{29C34A86-45A5-474E-A6C2-539C7DBA0FFC}" dt="2023-07-05T12:04:30.970" v="3078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Mustafa Sagaaro" userId="454613c7-4742-4d67-b680-23ead7bfa225" providerId="ADAL" clId="{29C34A86-45A5-474E-A6C2-539C7DBA0FFC}" dt="2023-07-05T12:04:34.389" v="3084" actId="47"/>
          <pc:sldLayoutMkLst>
            <pc:docMk/>
            <pc:sldMasterMk cId="0" sldId="2147483676"/>
            <pc:sldLayoutMk cId="0" sldId="2147483668"/>
          </pc:sldLayoutMkLst>
        </pc:sldLayoutChg>
        <pc:sldLayoutChg chg="add del">
          <pc:chgData name="Mustafa Sagaaro" userId="454613c7-4742-4d67-b680-23ead7bfa225" providerId="ADAL" clId="{29C34A86-45A5-474E-A6C2-539C7DBA0FFC}" dt="2023-07-05T12:04:47.463" v="3090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Mustafa Sagaaro" userId="454613c7-4742-4d67-b680-23ead7bfa225" providerId="ADAL" clId="{29C34A86-45A5-474E-A6C2-539C7DBA0FFC}" dt="2023-07-05T09:36:22.696" v="2583" actId="47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Mustafa Sagaaro" userId="454613c7-4742-4d67-b680-23ead7bfa225" providerId="ADAL" clId="{29C34A86-45A5-474E-A6C2-539C7DBA0FFC}" dt="2023-07-05T09:36:18.563" v="2582" actId="47"/>
          <pc:sldLayoutMkLst>
            <pc:docMk/>
            <pc:sldMasterMk cId="0" sldId="2147483676"/>
            <pc:sldLayoutMk cId="0" sldId="2147483671"/>
          </pc:sldLayoutMkLst>
        </pc:sldLayoutChg>
        <pc:sldLayoutChg chg="del">
          <pc:chgData name="Mustafa Sagaaro" userId="454613c7-4742-4d67-b680-23ead7bfa225" providerId="ADAL" clId="{29C34A86-45A5-474E-A6C2-539C7DBA0FFC}" dt="2023-07-05T09:36:16.922" v="2581" actId="47"/>
          <pc:sldLayoutMkLst>
            <pc:docMk/>
            <pc:sldMasterMk cId="0" sldId="2147483676"/>
            <pc:sldLayoutMk cId="0" sldId="2147483672"/>
          </pc:sldLayoutMkLst>
        </pc:sldLayoutChg>
      </pc:sldMasterChg>
      <pc:sldMasterChg chg="del delSldLayout">
        <pc:chgData name="Mustafa Sagaaro" userId="454613c7-4742-4d67-b680-23ead7bfa225" providerId="ADAL" clId="{29C34A86-45A5-474E-A6C2-539C7DBA0FFC}" dt="2023-07-05T09:36:08.180" v="2577" actId="47"/>
        <pc:sldMasterMkLst>
          <pc:docMk/>
          <pc:sldMasterMk cId="0" sldId="2147483677"/>
        </pc:sldMasterMkLst>
        <pc:sldLayoutChg chg="del">
          <pc:chgData name="Mustafa Sagaaro" userId="454613c7-4742-4d67-b680-23ead7bfa225" providerId="ADAL" clId="{29C34A86-45A5-474E-A6C2-539C7DBA0FFC}" dt="2023-07-05T09:36:08.180" v="2577" actId="47"/>
          <pc:sldLayoutMkLst>
            <pc:docMk/>
            <pc:sldMasterMk cId="0" sldId="2147483677"/>
            <pc:sldLayoutMk cId="0" sldId="2147483674"/>
          </pc:sldLayoutMkLst>
        </pc:sldLayoutChg>
      </pc:sldMasterChg>
      <pc:sldMasterChg chg="del delSldLayout">
        <pc:chgData name="Mustafa Sagaaro" userId="454613c7-4742-4d67-b680-23ead7bfa225" providerId="ADAL" clId="{29C34A86-45A5-474E-A6C2-539C7DBA0FFC}" dt="2023-07-05T09:36:08.940" v="2579" actId="47"/>
        <pc:sldMasterMkLst>
          <pc:docMk/>
          <pc:sldMasterMk cId="0" sldId="2147483678"/>
        </pc:sldMasterMkLst>
        <pc:sldLayoutChg chg="del">
          <pc:chgData name="Mustafa Sagaaro" userId="454613c7-4742-4d67-b680-23ead7bfa225" providerId="ADAL" clId="{29C34A86-45A5-474E-A6C2-539C7DBA0FFC}" dt="2023-07-05T09:36:08.940" v="2579" actId="47"/>
          <pc:sldLayoutMkLst>
            <pc:docMk/>
            <pc:sldMasterMk cId="0" sldId="2147483678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733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 b="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avLst/>
            <a:gdLst/>
            <a:ahLst/>
            <a:cxnLst/>
            <a:rect l="l" t="t" r="r" b="b"/>
            <a:pathLst>
              <a:path w="17464" h="8582" extrusionOk="0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83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avLst/>
            <a:gdLst/>
            <a:ahLst/>
            <a:cxnLst/>
            <a:rect l="l" t="t" r="r" b="b"/>
            <a:pathLst>
              <a:path w="3451" h="1072" extrusionOk="0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avLst/>
            <a:gdLst/>
            <a:ahLst/>
            <a:cxnLst/>
            <a:rect l="l" t="t" r="r" b="b"/>
            <a:pathLst>
              <a:path w="4615" h="9272" extrusionOk="0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avLst/>
            <a:gdLst/>
            <a:ahLst/>
            <a:cxnLst/>
            <a:rect l="l" t="t" r="r" b="b"/>
            <a:pathLst>
              <a:path w="5576" h="2562" extrusionOk="0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17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avLst/>
            <a:gdLst/>
            <a:ahLst/>
            <a:cxnLst/>
            <a:rect l="l" t="t" r="r" b="b"/>
            <a:pathLst>
              <a:path w="2874" h="4466" extrusionOk="0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avLst/>
            <a:gdLst/>
            <a:ahLst/>
            <a:cxnLst/>
            <a:rect l="l" t="t" r="r" b="b"/>
            <a:pathLst>
              <a:path w="16888" h="3756" extrusionOk="0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9525" dir="17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avLst/>
            <a:gdLst/>
            <a:ahLst/>
            <a:cxnLst/>
            <a:rect l="l" t="t" r="r" b="b"/>
            <a:pathLst>
              <a:path w="3686" h="10222" extrusionOk="0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avLst/>
            <a:gdLst/>
            <a:ahLst/>
            <a:cxnLst/>
            <a:rect l="l" t="t" r="r" b="b"/>
            <a:pathLst>
              <a:path w="11782" h="9742" extrusionOk="0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81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‹Nr.›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‹Nr.›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7" r:id="rId13"/>
    <p:sldLayoutId id="2147483669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7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de-CH" sz="2800" b="0" dirty="0">
                <a:solidFill>
                  <a:srgbClr val="FFFFFF"/>
                </a:solidFill>
              </a:rPr>
              <a:t>Vorgehen</a:t>
            </a:r>
            <a:br>
              <a:rPr lang="de-CH" b="0" dirty="0">
                <a:solidFill>
                  <a:srgbClr val="FFFFFF"/>
                </a:solidFill>
              </a:rPr>
            </a:br>
            <a:r>
              <a:rPr lang="de-CH" b="0" dirty="0">
                <a:solidFill>
                  <a:srgbClr val="FFFFFF"/>
                </a:solidFill>
              </a:rPr>
              <a:t>-Planen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400" b="0" dirty="0"/>
              <a:t>Wireframes</a:t>
            </a:r>
            <a:endParaRPr sz="1400" b="0"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dirty="0"/>
              <a:t>Kleine Skizzen des Designs.</a:t>
            </a:r>
            <a:endParaRPr sz="1100"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400" b="0" dirty="0"/>
              <a:t>Ideen</a:t>
            </a:r>
            <a:endParaRPr sz="1400" b="0" dirty="0"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dirty="0"/>
              <a:t>Ideen aufschreiben, Inspirationen suchen.</a:t>
            </a:r>
            <a:endParaRPr sz="1100" dirty="0"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1822974" y="1801128"/>
            <a:ext cx="3151586" cy="331851"/>
            <a:chOff x="1822974" y="1801128"/>
            <a:chExt cx="3151586" cy="331851"/>
          </a:xfrm>
        </p:grpSpPr>
        <p:grpSp>
          <p:nvGrpSpPr>
            <p:cNvPr id="379" name="Google Shape;379;p39"/>
            <p:cNvGrpSpPr/>
            <p:nvPr/>
          </p:nvGrpSpPr>
          <p:grpSpPr>
            <a:xfrm>
              <a:off x="1822974" y="1801158"/>
              <a:ext cx="330964" cy="331821"/>
              <a:chOff x="-50523475" y="2316000"/>
              <a:chExt cx="299325" cy="300100"/>
            </a:xfrm>
          </p:grpSpPr>
          <p:sp>
            <p:nvSpPr>
              <p:cNvPr id="380" name="Google Shape;380;p39"/>
              <p:cNvSpPr/>
              <p:nvPr/>
            </p:nvSpPr>
            <p:spPr>
              <a:xfrm>
                <a:off x="-50453375" y="2387675"/>
                <a:ext cx="1583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9137" extrusionOk="0">
                    <a:moveTo>
                      <a:pt x="3183" y="4222"/>
                    </a:moveTo>
                    <a:cubicBezTo>
                      <a:pt x="3372" y="4222"/>
                      <a:pt x="3529" y="4380"/>
                      <a:pt x="3529" y="4569"/>
                    </a:cubicBezTo>
                    <a:cubicBezTo>
                      <a:pt x="3529" y="4758"/>
                      <a:pt x="3372" y="4915"/>
                      <a:pt x="3183" y="4915"/>
                    </a:cubicBezTo>
                    <a:cubicBezTo>
                      <a:pt x="2994" y="4915"/>
                      <a:pt x="2836" y="4758"/>
                      <a:pt x="2836" y="4569"/>
                    </a:cubicBezTo>
                    <a:cubicBezTo>
                      <a:pt x="2836" y="4380"/>
                      <a:pt x="2994" y="4222"/>
                      <a:pt x="3183" y="4222"/>
                    </a:cubicBezTo>
                    <a:close/>
                    <a:moveTo>
                      <a:pt x="3183" y="1009"/>
                    </a:moveTo>
                    <a:lnTo>
                      <a:pt x="5609" y="5230"/>
                    </a:lnTo>
                    <a:lnTo>
                      <a:pt x="4411" y="6994"/>
                    </a:lnTo>
                    <a:lnTo>
                      <a:pt x="3529" y="6994"/>
                    </a:lnTo>
                    <a:lnTo>
                      <a:pt x="3529" y="5545"/>
                    </a:lnTo>
                    <a:cubicBezTo>
                      <a:pt x="3939" y="5388"/>
                      <a:pt x="4254" y="5010"/>
                      <a:pt x="4254" y="4569"/>
                    </a:cubicBezTo>
                    <a:cubicBezTo>
                      <a:pt x="4254" y="3970"/>
                      <a:pt x="3781" y="3497"/>
                      <a:pt x="3183" y="3497"/>
                    </a:cubicBezTo>
                    <a:cubicBezTo>
                      <a:pt x="2584" y="3497"/>
                      <a:pt x="2143" y="3970"/>
                      <a:pt x="2143" y="4569"/>
                    </a:cubicBezTo>
                    <a:cubicBezTo>
                      <a:pt x="2143" y="5041"/>
                      <a:pt x="2395" y="5419"/>
                      <a:pt x="2836" y="5545"/>
                    </a:cubicBezTo>
                    <a:lnTo>
                      <a:pt x="2836" y="6994"/>
                    </a:lnTo>
                    <a:lnTo>
                      <a:pt x="1986" y="6994"/>
                    </a:lnTo>
                    <a:lnTo>
                      <a:pt x="788" y="5230"/>
                    </a:lnTo>
                    <a:lnTo>
                      <a:pt x="3183" y="1009"/>
                    </a:lnTo>
                    <a:close/>
                    <a:moveTo>
                      <a:pt x="4600" y="7688"/>
                    </a:moveTo>
                    <a:cubicBezTo>
                      <a:pt x="4821" y="7688"/>
                      <a:pt x="4947" y="7845"/>
                      <a:pt x="4947" y="8034"/>
                    </a:cubicBezTo>
                    <a:lnTo>
                      <a:pt x="4947" y="8412"/>
                    </a:lnTo>
                    <a:lnTo>
                      <a:pt x="1450" y="8412"/>
                    </a:lnTo>
                    <a:lnTo>
                      <a:pt x="1450" y="8034"/>
                    </a:lnTo>
                    <a:cubicBezTo>
                      <a:pt x="1450" y="7845"/>
                      <a:pt x="1607" y="7688"/>
                      <a:pt x="1797" y="7688"/>
                    </a:cubicBezTo>
                    <a:close/>
                    <a:moveTo>
                      <a:pt x="3183" y="0"/>
                    </a:moveTo>
                    <a:cubicBezTo>
                      <a:pt x="3057" y="0"/>
                      <a:pt x="2962" y="63"/>
                      <a:pt x="2868" y="158"/>
                    </a:cubicBezTo>
                    <a:lnTo>
                      <a:pt x="64" y="5073"/>
                    </a:lnTo>
                    <a:cubicBezTo>
                      <a:pt x="1" y="5199"/>
                      <a:pt x="1" y="5356"/>
                      <a:pt x="64" y="5419"/>
                    </a:cubicBezTo>
                    <a:lnTo>
                      <a:pt x="1229" y="7152"/>
                    </a:lnTo>
                    <a:cubicBezTo>
                      <a:pt x="914" y="7373"/>
                      <a:pt x="694" y="7688"/>
                      <a:pt x="694" y="8066"/>
                    </a:cubicBezTo>
                    <a:lnTo>
                      <a:pt x="694" y="8790"/>
                    </a:lnTo>
                    <a:cubicBezTo>
                      <a:pt x="694" y="8979"/>
                      <a:pt x="851" y="9137"/>
                      <a:pt x="1072" y="9137"/>
                    </a:cubicBezTo>
                    <a:lnTo>
                      <a:pt x="5262" y="9137"/>
                    </a:lnTo>
                    <a:cubicBezTo>
                      <a:pt x="5483" y="9137"/>
                      <a:pt x="5640" y="8979"/>
                      <a:pt x="5640" y="8790"/>
                    </a:cubicBezTo>
                    <a:lnTo>
                      <a:pt x="5640" y="8066"/>
                    </a:lnTo>
                    <a:cubicBezTo>
                      <a:pt x="5640" y="7688"/>
                      <a:pt x="5420" y="7373"/>
                      <a:pt x="5105" y="7152"/>
                    </a:cubicBezTo>
                    <a:lnTo>
                      <a:pt x="6270" y="5419"/>
                    </a:lnTo>
                    <a:cubicBezTo>
                      <a:pt x="6333" y="5325"/>
                      <a:pt x="6333" y="5199"/>
                      <a:pt x="6270" y="5073"/>
                    </a:cubicBezTo>
                    <a:lnTo>
                      <a:pt x="3498" y="158"/>
                    </a:lnTo>
                    <a:cubicBezTo>
                      <a:pt x="3435" y="32"/>
                      <a:pt x="3309" y="0"/>
                      <a:pt x="3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-50523475" y="2316000"/>
                <a:ext cx="29932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7121" extrusionOk="0">
                    <a:moveTo>
                      <a:pt x="1072" y="694"/>
                    </a:moveTo>
                    <a:cubicBezTo>
                      <a:pt x="1261" y="694"/>
                      <a:pt x="1419" y="851"/>
                      <a:pt x="1419" y="1040"/>
                    </a:cubicBezTo>
                    <a:cubicBezTo>
                      <a:pt x="1419" y="1229"/>
                      <a:pt x="1261" y="1418"/>
                      <a:pt x="1072" y="1418"/>
                    </a:cubicBezTo>
                    <a:cubicBezTo>
                      <a:pt x="883" y="1418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333" y="694"/>
                    </a:moveTo>
                    <a:lnTo>
                      <a:pt x="6333" y="1418"/>
                    </a:lnTo>
                    <a:lnTo>
                      <a:pt x="5640" y="1418"/>
                    </a:lnTo>
                    <a:lnTo>
                      <a:pt x="5640" y="694"/>
                    </a:lnTo>
                    <a:close/>
                    <a:moveTo>
                      <a:pt x="10902" y="725"/>
                    </a:moveTo>
                    <a:cubicBezTo>
                      <a:pt x="11122" y="725"/>
                      <a:pt x="11280" y="883"/>
                      <a:pt x="11280" y="1103"/>
                    </a:cubicBezTo>
                    <a:cubicBezTo>
                      <a:pt x="11280" y="1292"/>
                      <a:pt x="11122" y="1450"/>
                      <a:pt x="10902" y="1450"/>
                    </a:cubicBezTo>
                    <a:cubicBezTo>
                      <a:pt x="10712" y="1450"/>
                      <a:pt x="10555" y="1292"/>
                      <a:pt x="10555" y="1103"/>
                    </a:cubicBezTo>
                    <a:cubicBezTo>
                      <a:pt x="10586" y="883"/>
                      <a:pt x="10744" y="725"/>
                      <a:pt x="10902" y="725"/>
                    </a:cubicBezTo>
                    <a:close/>
                    <a:moveTo>
                      <a:pt x="2143" y="5640"/>
                    </a:moveTo>
                    <a:lnTo>
                      <a:pt x="2143" y="6364"/>
                    </a:lnTo>
                    <a:lnTo>
                      <a:pt x="1419" y="6364"/>
                    </a:lnTo>
                    <a:lnTo>
                      <a:pt x="1419" y="5640"/>
                    </a:lnTo>
                    <a:close/>
                    <a:moveTo>
                      <a:pt x="10555" y="5640"/>
                    </a:moveTo>
                    <a:lnTo>
                      <a:pt x="10555" y="6364"/>
                    </a:lnTo>
                    <a:lnTo>
                      <a:pt x="9862" y="6364"/>
                    </a:lnTo>
                    <a:lnTo>
                      <a:pt x="9862" y="5640"/>
                    </a:lnTo>
                    <a:close/>
                    <a:moveTo>
                      <a:pt x="10902" y="0"/>
                    </a:moveTo>
                    <a:cubicBezTo>
                      <a:pt x="10460" y="0"/>
                      <a:pt x="10051" y="252"/>
                      <a:pt x="9925" y="694"/>
                    </a:cubicBezTo>
                    <a:lnTo>
                      <a:pt x="7058" y="694"/>
                    </a:lnTo>
                    <a:lnTo>
                      <a:pt x="7058" y="379"/>
                    </a:lnTo>
                    <a:cubicBezTo>
                      <a:pt x="7058" y="189"/>
                      <a:pt x="6900" y="32"/>
                      <a:pt x="6711" y="32"/>
                    </a:cubicBezTo>
                    <a:lnTo>
                      <a:pt x="5294" y="32"/>
                    </a:lnTo>
                    <a:cubicBezTo>
                      <a:pt x="5073" y="32"/>
                      <a:pt x="4947" y="189"/>
                      <a:pt x="4947" y="379"/>
                    </a:cubicBezTo>
                    <a:lnTo>
                      <a:pt x="4947" y="725"/>
                    </a:lnTo>
                    <a:lnTo>
                      <a:pt x="2049" y="725"/>
                    </a:lnTo>
                    <a:cubicBezTo>
                      <a:pt x="1891" y="347"/>
                      <a:pt x="1513" y="32"/>
                      <a:pt x="1072" y="32"/>
                    </a:cubicBezTo>
                    <a:cubicBezTo>
                      <a:pt x="473" y="32"/>
                      <a:pt x="1" y="505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545" y="2143"/>
                      <a:pt x="1923" y="1828"/>
                      <a:pt x="2049" y="1450"/>
                    </a:cubicBezTo>
                    <a:lnTo>
                      <a:pt x="3592" y="1450"/>
                    </a:lnTo>
                    <a:cubicBezTo>
                      <a:pt x="3183" y="1670"/>
                      <a:pt x="2836" y="1985"/>
                      <a:pt x="2521" y="2332"/>
                    </a:cubicBezTo>
                    <a:cubicBezTo>
                      <a:pt x="1891" y="3088"/>
                      <a:pt x="1545" y="4002"/>
                      <a:pt x="1450" y="4978"/>
                    </a:cubicBezTo>
                    <a:lnTo>
                      <a:pt x="1103" y="4978"/>
                    </a:lnTo>
                    <a:cubicBezTo>
                      <a:pt x="914" y="4978"/>
                      <a:pt x="757" y="5136"/>
                      <a:pt x="757" y="5325"/>
                    </a:cubicBezTo>
                    <a:lnTo>
                      <a:pt x="757" y="6742"/>
                    </a:lnTo>
                    <a:cubicBezTo>
                      <a:pt x="757" y="6963"/>
                      <a:pt x="914" y="7121"/>
                      <a:pt x="1103" y="7121"/>
                    </a:cubicBezTo>
                    <a:lnTo>
                      <a:pt x="2521" y="7121"/>
                    </a:lnTo>
                    <a:cubicBezTo>
                      <a:pt x="2742" y="7121"/>
                      <a:pt x="2899" y="6963"/>
                      <a:pt x="2899" y="6742"/>
                    </a:cubicBezTo>
                    <a:lnTo>
                      <a:pt x="2899" y="5325"/>
                    </a:lnTo>
                    <a:cubicBezTo>
                      <a:pt x="2899" y="5136"/>
                      <a:pt x="2742" y="4978"/>
                      <a:pt x="2521" y="4978"/>
                    </a:cubicBezTo>
                    <a:lnTo>
                      <a:pt x="2175" y="4978"/>
                    </a:lnTo>
                    <a:cubicBezTo>
                      <a:pt x="2332" y="3403"/>
                      <a:pt x="3435" y="2017"/>
                      <a:pt x="4979" y="1607"/>
                    </a:cubicBezTo>
                    <a:lnTo>
                      <a:pt x="4979" y="1796"/>
                    </a:lnTo>
                    <a:cubicBezTo>
                      <a:pt x="4979" y="1985"/>
                      <a:pt x="5136" y="2143"/>
                      <a:pt x="5325" y="2143"/>
                    </a:cubicBezTo>
                    <a:lnTo>
                      <a:pt x="6743" y="2143"/>
                    </a:lnTo>
                    <a:cubicBezTo>
                      <a:pt x="6932" y="2143"/>
                      <a:pt x="7089" y="1985"/>
                      <a:pt x="7089" y="1796"/>
                    </a:cubicBezTo>
                    <a:lnTo>
                      <a:pt x="7089" y="1576"/>
                    </a:lnTo>
                    <a:cubicBezTo>
                      <a:pt x="8633" y="1985"/>
                      <a:pt x="9736" y="3371"/>
                      <a:pt x="9893" y="4947"/>
                    </a:cubicBezTo>
                    <a:lnTo>
                      <a:pt x="9547" y="4947"/>
                    </a:lnTo>
                    <a:cubicBezTo>
                      <a:pt x="9358" y="4947"/>
                      <a:pt x="9200" y="5104"/>
                      <a:pt x="9200" y="5293"/>
                    </a:cubicBezTo>
                    <a:lnTo>
                      <a:pt x="9200" y="6711"/>
                    </a:lnTo>
                    <a:cubicBezTo>
                      <a:pt x="9200" y="6932"/>
                      <a:pt x="9358" y="7089"/>
                      <a:pt x="9547" y="7089"/>
                    </a:cubicBezTo>
                    <a:lnTo>
                      <a:pt x="10965" y="7089"/>
                    </a:lnTo>
                    <a:cubicBezTo>
                      <a:pt x="11154" y="7089"/>
                      <a:pt x="11311" y="6932"/>
                      <a:pt x="11311" y="6711"/>
                    </a:cubicBezTo>
                    <a:lnTo>
                      <a:pt x="11311" y="5293"/>
                    </a:lnTo>
                    <a:cubicBezTo>
                      <a:pt x="11311" y="5104"/>
                      <a:pt x="11154" y="4947"/>
                      <a:pt x="10965" y="4947"/>
                    </a:cubicBezTo>
                    <a:lnTo>
                      <a:pt x="10618" y="4947"/>
                    </a:lnTo>
                    <a:cubicBezTo>
                      <a:pt x="10523" y="4002"/>
                      <a:pt x="10177" y="3056"/>
                      <a:pt x="9547" y="2300"/>
                    </a:cubicBezTo>
                    <a:cubicBezTo>
                      <a:pt x="9232" y="1954"/>
                      <a:pt x="8885" y="1639"/>
                      <a:pt x="8476" y="1418"/>
                    </a:cubicBezTo>
                    <a:lnTo>
                      <a:pt x="10019" y="1418"/>
                    </a:lnTo>
                    <a:cubicBezTo>
                      <a:pt x="10082" y="1828"/>
                      <a:pt x="10492" y="2111"/>
                      <a:pt x="10902" y="2111"/>
                    </a:cubicBezTo>
                    <a:cubicBezTo>
                      <a:pt x="11500" y="2111"/>
                      <a:pt x="11973" y="1639"/>
                      <a:pt x="11973" y="1040"/>
                    </a:cubicBezTo>
                    <a:cubicBezTo>
                      <a:pt x="11973" y="473"/>
                      <a:pt x="11500" y="0"/>
                      <a:pt x="109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>
              <a:off x="4642739" y="1801128"/>
              <a:ext cx="331821" cy="331848"/>
              <a:chOff x="-50154850" y="2316775"/>
              <a:chExt cx="300100" cy="300125"/>
            </a:xfrm>
          </p:grpSpPr>
          <p:sp>
            <p:nvSpPr>
              <p:cNvPr id="383" name="Google Shape;383;p39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8049A2CA-7D21-AAF1-9EE2-9336979A95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8" y="204707"/>
            <a:ext cx="3324413" cy="2363024"/>
          </a:xfrm>
          <a:prstGeom prst="rect">
            <a:avLst/>
          </a:prstGeom>
        </p:spPr>
      </p:pic>
      <p:pic>
        <p:nvPicPr>
          <p:cNvPr id="6" name="Grafik 5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24452170-494E-2C79-5077-FD73F2B76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4" y="2798334"/>
            <a:ext cx="3370619" cy="2190666"/>
          </a:xfrm>
          <a:prstGeom prst="rect">
            <a:avLst/>
          </a:prstGeom>
        </p:spPr>
      </p:pic>
      <p:pic>
        <p:nvPicPr>
          <p:cNvPr id="7" name="Grafik 6" descr="Ein Bild, das Text, Screenshot, Rechteck, Design enthält.&#10;&#10;Automatisch generierte Beschreibung">
            <a:extLst>
              <a:ext uri="{FF2B5EF4-FFF2-40B4-BE49-F238E27FC236}">
                <a16:creationId xmlns:a16="http://schemas.microsoft.com/office/drawing/2014/main" id="{885B117A-4C20-A802-8299-CBE192FDDC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26" y="204707"/>
            <a:ext cx="3333682" cy="2363541"/>
          </a:xfrm>
          <a:prstGeom prst="rect">
            <a:avLst/>
          </a:prstGeom>
        </p:spPr>
      </p:pic>
      <p:pic>
        <p:nvPicPr>
          <p:cNvPr id="8" name="Grafik 7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ACD2E32-F0B8-632A-0380-F2DE219974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06" y="2798334"/>
            <a:ext cx="3322202" cy="2190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de-CH" sz="3200" b="0" dirty="0"/>
              <a:t>Vorgehen</a:t>
            </a:r>
            <a:br>
              <a:rPr lang="de-CH" b="0" dirty="0"/>
            </a:br>
            <a:r>
              <a:rPr lang="de-CH" b="0" dirty="0"/>
              <a:t>-Realisieren</a:t>
            </a:r>
            <a:endParaRPr b="0" dirty="0"/>
          </a:p>
        </p:txBody>
      </p:sp>
      <p:sp>
        <p:nvSpPr>
          <p:cNvPr id="1537" name="Google Shape;1537;p51"/>
          <p:cNvSpPr txBox="1"/>
          <p:nvPr/>
        </p:nvSpPr>
        <p:spPr>
          <a:xfrm>
            <a:off x="843926" y="1469531"/>
            <a:ext cx="15249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9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Statische Webseite bauen,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9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Nichts spezielles , Ideen umsetzen.</a:t>
            </a:r>
          </a:p>
        </p:txBody>
      </p:sp>
      <p:sp>
        <p:nvSpPr>
          <p:cNvPr id="1538" name="Google Shape;1538;p51"/>
          <p:cNvSpPr txBox="1"/>
          <p:nvPr/>
        </p:nvSpPr>
        <p:spPr>
          <a:xfrm>
            <a:off x="5241226" y="3457763"/>
            <a:ext cx="13788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CH" sz="9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Finalisieren, kontrollieren, verbessern</a:t>
            </a:r>
            <a:endParaRPr sz="9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539" name="Google Shape;1539;p51"/>
          <p:cNvSpPr txBox="1"/>
          <p:nvPr/>
        </p:nvSpPr>
        <p:spPr>
          <a:xfrm>
            <a:off x="893099" y="3457763"/>
            <a:ext cx="1442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lvl="0" algn="r"/>
            <a:r>
              <a:rPr lang="de-CH" sz="9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Animationen und Design </a:t>
            </a:r>
            <a:r>
              <a:rPr lang="de-CH" sz="9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der Webseite</a:t>
            </a:r>
            <a:endParaRPr sz="9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grpSp>
        <p:nvGrpSpPr>
          <p:cNvPr id="1540" name="Google Shape;1540;p51"/>
          <p:cNvGrpSpPr/>
          <p:nvPr/>
        </p:nvGrpSpPr>
        <p:grpSpPr>
          <a:xfrm>
            <a:off x="2521300" y="1261426"/>
            <a:ext cx="2567438" cy="2782125"/>
            <a:chOff x="2414775" y="987726"/>
            <a:chExt cx="2567438" cy="2782125"/>
          </a:xfrm>
        </p:grpSpPr>
        <p:sp>
          <p:nvSpPr>
            <p:cNvPr id="1541" name="Google Shape;1541;p51"/>
            <p:cNvSpPr/>
            <p:nvPr/>
          </p:nvSpPr>
          <p:spPr>
            <a:xfrm>
              <a:off x="2431699" y="1105981"/>
              <a:ext cx="2535900" cy="25359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2414775" y="987726"/>
              <a:ext cx="914400" cy="914700"/>
            </a:xfrm>
            <a:prstGeom prst="ellipse">
              <a:avLst/>
            </a:prstGeom>
            <a:gradFill>
              <a:gsLst>
                <a:gs pos="0">
                  <a:srgbClr val="0C2E3A"/>
                </a:gs>
                <a:gs pos="100000">
                  <a:srgbClr val="110F16"/>
                </a:gs>
              </a:gsLst>
              <a:lin ang="5400012" scaled="0"/>
            </a:gra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4067813" y="987726"/>
              <a:ext cx="914400" cy="914700"/>
            </a:xfrm>
            <a:prstGeom prst="ellipse">
              <a:avLst/>
            </a:prstGeom>
            <a:gradFill>
              <a:gsLst>
                <a:gs pos="0">
                  <a:srgbClr val="0C2E3A"/>
                </a:gs>
                <a:gs pos="100000">
                  <a:srgbClr val="110F16"/>
                </a:gs>
              </a:gsLst>
              <a:lin ang="5400012" scaled="0"/>
            </a:gra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2414775" y="2855151"/>
              <a:ext cx="914400" cy="914700"/>
            </a:xfrm>
            <a:prstGeom prst="ellipse">
              <a:avLst/>
            </a:prstGeom>
            <a:gradFill>
              <a:gsLst>
                <a:gs pos="0">
                  <a:srgbClr val="0C2E3A"/>
                </a:gs>
                <a:gs pos="100000">
                  <a:srgbClr val="110F16"/>
                </a:gs>
              </a:gsLst>
              <a:lin ang="5400012" scaled="0"/>
            </a:gra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4067813" y="2855151"/>
              <a:ext cx="914400" cy="914700"/>
            </a:xfrm>
            <a:prstGeom prst="ellipse">
              <a:avLst/>
            </a:prstGeom>
            <a:gradFill>
              <a:gsLst>
                <a:gs pos="0">
                  <a:srgbClr val="0C2E3A"/>
                </a:gs>
                <a:gs pos="100000">
                  <a:srgbClr val="110F16"/>
                </a:gs>
              </a:gsLst>
              <a:lin ang="5400012" scaled="0"/>
            </a:gra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51"/>
          <p:cNvSpPr txBox="1">
            <a:spLocks noGrp="1"/>
          </p:cNvSpPr>
          <p:nvPr>
            <p:ph type="ctrTitle"/>
          </p:nvPr>
        </p:nvSpPr>
        <p:spPr>
          <a:xfrm flipH="1">
            <a:off x="2622675" y="1536581"/>
            <a:ext cx="695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1400" dirty="0"/>
              <a:t>Tag</a:t>
            </a:r>
            <a:r>
              <a:rPr lang="es-ES" sz="1400" b="0" dirty="0"/>
              <a:t> 1-2</a:t>
            </a:r>
            <a:endParaRPr sz="1400" b="0" dirty="0"/>
          </a:p>
        </p:txBody>
      </p:sp>
      <p:sp>
        <p:nvSpPr>
          <p:cNvPr id="1547" name="Google Shape;1547;p51"/>
          <p:cNvSpPr txBox="1">
            <a:spLocks noGrp="1"/>
          </p:cNvSpPr>
          <p:nvPr>
            <p:ph type="ctrTitle"/>
          </p:nvPr>
        </p:nvSpPr>
        <p:spPr>
          <a:xfrm flipH="1">
            <a:off x="4277775" y="1536581"/>
            <a:ext cx="695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1400" b="0" dirty="0"/>
              <a:t>Tag 3</a:t>
            </a:r>
            <a:endParaRPr sz="1400" b="0" dirty="0"/>
          </a:p>
        </p:txBody>
      </p:sp>
      <p:sp>
        <p:nvSpPr>
          <p:cNvPr id="1548" name="Google Shape;1548;p51"/>
          <p:cNvSpPr txBox="1">
            <a:spLocks noGrp="1"/>
          </p:cNvSpPr>
          <p:nvPr>
            <p:ph type="ctrTitle"/>
          </p:nvPr>
        </p:nvSpPr>
        <p:spPr>
          <a:xfrm flipH="1">
            <a:off x="2622675" y="3397956"/>
            <a:ext cx="695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1400" b="0" dirty="0"/>
              <a:t>Tag 4-5</a:t>
            </a:r>
            <a:endParaRPr sz="1400" b="0" dirty="0"/>
          </a:p>
        </p:txBody>
      </p:sp>
      <p:sp>
        <p:nvSpPr>
          <p:cNvPr id="1549" name="Google Shape;1549;p51"/>
          <p:cNvSpPr txBox="1">
            <a:spLocks noGrp="1"/>
          </p:cNvSpPr>
          <p:nvPr>
            <p:ph type="ctrTitle"/>
          </p:nvPr>
        </p:nvSpPr>
        <p:spPr>
          <a:xfrm flipH="1">
            <a:off x="4277775" y="3397956"/>
            <a:ext cx="695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sz="1400" b="0" dirty="0"/>
              <a:t>Tag </a:t>
            </a:r>
            <a:r>
              <a:rPr lang="es-ES" sz="1400" dirty="0"/>
              <a:t>6</a:t>
            </a:r>
            <a:r>
              <a:rPr lang="es-ES" sz="1400" b="0" dirty="0"/>
              <a:t>-8</a:t>
            </a:r>
            <a:endParaRPr sz="1400" b="0" dirty="0"/>
          </a:p>
        </p:txBody>
      </p:sp>
      <p:sp>
        <p:nvSpPr>
          <p:cNvPr id="1550" name="Google Shape;1550;p51"/>
          <p:cNvSpPr txBox="1"/>
          <p:nvPr/>
        </p:nvSpPr>
        <p:spPr>
          <a:xfrm>
            <a:off x="5241225" y="1469525"/>
            <a:ext cx="1628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9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Bilder und 3d Modelle suchen und einfügen</a:t>
            </a:r>
            <a:endParaRPr sz="9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62"/>
          <p:cNvSpPr txBox="1">
            <a:spLocks noGrp="1"/>
          </p:cNvSpPr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Kontrollieren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9" name="Google Shape;1679;p62"/>
          <p:cNvSpPr txBox="1"/>
          <p:nvPr/>
        </p:nvSpPr>
        <p:spPr>
          <a:xfrm>
            <a:off x="906900" y="1474475"/>
            <a:ext cx="3670500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51435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sz="10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Testprotokoll erstellen.</a:t>
            </a:r>
          </a:p>
          <a:p>
            <a:pPr marL="51435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sz="10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Testprotokoll durchgehen.</a:t>
            </a:r>
          </a:p>
        </p:txBody>
      </p:sp>
      <p:pic>
        <p:nvPicPr>
          <p:cNvPr id="2" name="Grafik 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16DB01C-037C-51DB-3364-95350CF1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" y="360217"/>
            <a:ext cx="7974952" cy="4163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1"/>
          </p:nvPr>
        </p:nvSpPr>
        <p:spPr>
          <a:xfrm flipH="1">
            <a:off x="2143950" y="2211375"/>
            <a:ext cx="28974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Auswerten</a:t>
            </a:r>
          </a:p>
        </p:txBody>
      </p:sp>
      <p:sp>
        <p:nvSpPr>
          <p:cNvPr id="431" name="Google Shape;431;p44"/>
          <p:cNvSpPr txBox="1">
            <a:spLocks noGrp="1"/>
          </p:cNvSpPr>
          <p:nvPr>
            <p:ph type="title"/>
          </p:nvPr>
        </p:nvSpPr>
        <p:spPr>
          <a:xfrm>
            <a:off x="2143974" y="1562675"/>
            <a:ext cx="2428025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Vorgehen</a:t>
            </a:r>
            <a:endParaRPr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3d Modelle</a:t>
            </a:r>
          </a:p>
          <a:p>
            <a:pPr marL="171450" lvl="0" indent="-171450" algn="l" rtl="0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Animationen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C2C36FD-082E-0AD8-3C47-3580567FC341}"/>
              </a:ext>
            </a:extLst>
          </p:cNvPr>
          <p:cNvSpPr txBox="1"/>
          <p:nvPr/>
        </p:nvSpPr>
        <p:spPr>
          <a:xfrm>
            <a:off x="5358809" y="228597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Probleme: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54B3F4-3189-FC97-7071-8248032F527B}"/>
              </a:ext>
            </a:extLst>
          </p:cNvPr>
          <p:cNvSpPr txBox="1"/>
          <p:nvPr/>
        </p:nvSpPr>
        <p:spPr>
          <a:xfrm>
            <a:off x="5358809" y="1127634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Zufrieden: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353861-FDC1-F9E8-2D72-7FE2D22C8FB8}"/>
              </a:ext>
            </a:extLst>
          </p:cNvPr>
          <p:cNvSpPr txBox="1"/>
          <p:nvPr/>
        </p:nvSpPr>
        <p:spPr>
          <a:xfrm>
            <a:off x="5358809" y="1472711"/>
            <a:ext cx="1468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Design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Endprodukt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Animationen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>
            <a:spLocks noGrp="1"/>
          </p:cNvSpPr>
          <p:nvPr>
            <p:ph type="ctrTitle"/>
          </p:nvPr>
        </p:nvSpPr>
        <p:spPr>
          <a:xfrm flipH="1">
            <a:off x="436225" y="829800"/>
            <a:ext cx="20390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de-CH" sz="3600" dirty="0"/>
              <a:t>Verwendet</a:t>
            </a:r>
            <a:endParaRPr dirty="0"/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React js</a:t>
            </a:r>
            <a:endParaRPr sz="14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2"/>
          </p:nvPr>
        </p:nvSpPr>
        <p:spPr>
          <a:xfrm>
            <a:off x="3223746" y="1640269"/>
            <a:ext cx="1501061" cy="79698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100" dirty="0" err="1">
                <a:solidFill>
                  <a:srgbClr val="FFFFFF"/>
                </a:solidFill>
              </a:rPr>
              <a:t>Javascript</a:t>
            </a:r>
            <a:r>
              <a:rPr lang="de-CH" sz="1100" dirty="0">
                <a:solidFill>
                  <a:srgbClr val="FFFFFF"/>
                </a:solidFill>
              </a:rPr>
              <a:t> library für webbasierten Benutzeroberflächen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400" dirty="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Three</a:t>
            </a:r>
            <a:r>
              <a:rPr lang="de-CH" sz="14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</a:t>
            </a:r>
            <a:r>
              <a:rPr lang="de-CH" sz="1400" dirty="0" err="1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js</a:t>
            </a:r>
            <a:endParaRPr sz="14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"/>
          </p:nvPr>
        </p:nvSpPr>
        <p:spPr>
          <a:xfrm>
            <a:off x="5177364" y="1674263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FFFFFF"/>
                </a:solidFill>
              </a:rPr>
              <a:t>Javascript library für 3d animationen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4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GSAP</a:t>
            </a:r>
            <a:endParaRPr sz="14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6"/>
          </p:nvPr>
        </p:nvSpPr>
        <p:spPr>
          <a:xfrm>
            <a:off x="7109772" y="1674263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Javascript Animation library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7"/>
          </p:nvPr>
        </p:nvSpPr>
        <p:spPr>
          <a:xfrm flipH="1">
            <a:off x="3059251" y="4006594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AOS</a:t>
            </a:r>
            <a:endParaRPr sz="14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51" name="Google Shape;451;p46"/>
          <p:cNvSpPr txBox="1">
            <a:spLocks noGrp="1"/>
          </p:cNvSpPr>
          <p:nvPr>
            <p:ph type="subTitle" idx="8"/>
          </p:nvPr>
        </p:nvSpPr>
        <p:spPr>
          <a:xfrm>
            <a:off x="3223746" y="4240294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100" dirty="0">
                <a:solidFill>
                  <a:srgbClr val="FFFFFF"/>
                </a:solidFill>
              </a:rPr>
              <a:t>Css3 library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452" name="Google Shape;452;p46"/>
          <p:cNvSpPr txBox="1">
            <a:spLocks noGrp="1"/>
          </p:cNvSpPr>
          <p:nvPr>
            <p:ph type="subTitle" idx="9"/>
          </p:nvPr>
        </p:nvSpPr>
        <p:spPr>
          <a:xfrm flipH="1">
            <a:off x="4991514" y="4006594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Tailwind</a:t>
            </a:r>
            <a:endParaRPr sz="14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3"/>
          </p:nvPr>
        </p:nvSpPr>
        <p:spPr>
          <a:xfrm>
            <a:off x="5197162" y="4240294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CSS Framework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454" name="Google Shape;454;p46"/>
          <p:cNvSpPr txBox="1">
            <a:spLocks noGrp="1"/>
          </p:cNvSpPr>
          <p:nvPr>
            <p:ph type="subTitle" idx="14"/>
          </p:nvPr>
        </p:nvSpPr>
        <p:spPr>
          <a:xfrm flipH="1">
            <a:off x="6951788" y="3998103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Email js</a:t>
            </a:r>
            <a:endParaRPr sz="14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55" name="Google Shape;455;p46"/>
          <p:cNvSpPr txBox="1">
            <a:spLocks noGrp="1"/>
          </p:cNvSpPr>
          <p:nvPr>
            <p:ph type="subTitle" idx="15"/>
          </p:nvPr>
        </p:nvSpPr>
        <p:spPr>
          <a:xfrm>
            <a:off x="7136438" y="4205675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Javascript library for mails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652F1-53FB-1B48-40AC-1B9122E7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76" y="566103"/>
            <a:ext cx="916536" cy="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30BD4E-D2B7-69CB-6E8C-6C2D7C75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364" y="2892651"/>
            <a:ext cx="1195840" cy="11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imated greenSock logo - Banner Animation - GreenSock">
            <a:extLst>
              <a:ext uri="{FF2B5EF4-FFF2-40B4-BE49-F238E27FC236}">
                <a16:creationId xmlns:a16="http://schemas.microsoft.com/office/drawing/2014/main" id="{C10367CD-78CE-0A96-EB80-BF1168CE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590" y="250752"/>
            <a:ext cx="1158096" cy="115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imate On Scroll (AOS) Reviews - 2023">
            <a:extLst>
              <a:ext uri="{FF2B5EF4-FFF2-40B4-BE49-F238E27FC236}">
                <a16:creationId xmlns:a16="http://schemas.microsoft.com/office/drawing/2014/main" id="{239A04FB-3492-FA95-79F8-6F1BF1F8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01" y="2854977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ree.js Logo PNG Vector (SVG) Free Download">
            <a:extLst>
              <a:ext uri="{FF2B5EF4-FFF2-40B4-BE49-F238E27FC236}">
                <a16:creationId xmlns:a16="http://schemas.microsoft.com/office/drawing/2014/main" id="{7C405C76-7B67-3DE6-CBB1-8F9F1CA8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79" y="485371"/>
            <a:ext cx="863109" cy="8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mailJS">
            <a:extLst>
              <a:ext uri="{FF2B5EF4-FFF2-40B4-BE49-F238E27FC236}">
                <a16:creationId xmlns:a16="http://schemas.microsoft.com/office/drawing/2014/main" id="{5BAB9A4A-B35D-4087-8D8D-6707B93A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451" y="3099834"/>
            <a:ext cx="781474" cy="7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Font typeface="Nunito Sans Black"/>
              <a:buNone/>
            </a:pPr>
            <a:r>
              <a:rPr lang="es-ES" sz="5400" b="0" dirty="0">
                <a:solidFill>
                  <a:srgbClr val="FFFFFF"/>
                </a:solidFill>
              </a:rPr>
              <a:t>Demo + Code</a:t>
            </a:r>
            <a:endParaRPr dirty="0"/>
          </a:p>
        </p:txBody>
      </p:sp>
      <p:sp>
        <p:nvSpPr>
          <p:cNvPr id="425" name="Google Shape;425;p43"/>
          <p:cNvSpPr txBox="1">
            <a:spLocks noGrp="1"/>
          </p:cNvSpPr>
          <p:nvPr>
            <p:ph type="subTitle" idx="1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FFFFFF"/>
                </a:solidFill>
              </a:rPr>
              <a:t>Mein Portfolio und kurze Code Erklärungen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7200" b="0" dirty="0"/>
              <a:t>FAZIT</a:t>
            </a:r>
            <a:endParaRPr sz="7200" b="0"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dirty="0"/>
              <a:t>Abschluss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92368-8AE8-AC55-F211-54A68318E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Danke!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E1D1FB-A4C7-207F-200C-8A1F24A70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636" y="3227865"/>
            <a:ext cx="2724600" cy="1004400"/>
          </a:xfrm>
        </p:spPr>
        <p:txBody>
          <a:bodyPr/>
          <a:lstStyle/>
          <a:p>
            <a:r>
              <a:rPr lang="de-CH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3671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de-CH" dirty="0" err="1"/>
              <a:t>React</a:t>
            </a:r>
            <a:r>
              <a:rPr lang="de-CH" dirty="0"/>
              <a:t> Portfolio</a:t>
            </a:r>
            <a:endParaRPr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dirty="0"/>
              <a:t>Präsentation zum individuellen Abschlussprojekt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dirty="0"/>
              <a:t>Einleitung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dirty="0"/>
              <a:t>Vorgehen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dirty="0"/>
              <a:t>Demonstration + Code </a:t>
            </a:r>
            <a:endParaRPr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Projektidee, warum habe ich mich für mein Projekt entschieden? Konzeption.</a:t>
            </a:r>
            <a:endParaRPr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Informieren, Planen, Entscheiden, Realisieren, Kontrollieren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Auswerten.</a:t>
            </a:r>
            <a:endParaRPr dirty="0"/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lt1"/>
                </a:solidFill>
              </a:rPr>
              <a:t>Resultat.</a:t>
            </a:r>
            <a:endParaRPr dirty="0"/>
          </a:p>
        </p:txBody>
      </p:sp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0" dirty="0"/>
              <a:t>Inhalt der Präsentation</a:t>
            </a:r>
            <a:endParaRPr b="0" dirty="0"/>
          </a:p>
        </p:txBody>
      </p:sp>
      <p:sp>
        <p:nvSpPr>
          <p:cNvPr id="338" name="Google Shape;338;p34"/>
          <p:cNvSpPr txBox="1">
            <a:spLocks noGrp="1"/>
          </p:cNvSpPr>
          <p:nvPr>
            <p:ph type="title" idx="7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01</a:t>
            </a:r>
            <a:endParaRPr b="0"/>
          </a:p>
        </p:txBody>
      </p:sp>
      <p:sp>
        <p:nvSpPr>
          <p:cNvPr id="339" name="Google Shape;339;p34"/>
          <p:cNvSpPr txBox="1">
            <a:spLocks noGrp="1"/>
          </p:cNvSpPr>
          <p:nvPr>
            <p:ph type="title" idx="8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02</a:t>
            </a:r>
            <a:endParaRPr b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title" idx="9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03</a:t>
            </a:r>
            <a:endParaRPr b="0"/>
          </a:p>
        </p:txBody>
      </p:sp>
      <p:sp>
        <p:nvSpPr>
          <p:cNvPr id="341" name="Google Shape;341;p3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Abschluss zum Thema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15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/>
              <a:t>04</a:t>
            </a:r>
            <a:endParaRPr b="0"/>
          </a:p>
        </p:txBody>
      </p:sp>
      <p:sp>
        <p:nvSpPr>
          <p:cNvPr id="343" name="Google Shape;343;p3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Fazit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 Black"/>
              <a:buNone/>
            </a:pPr>
            <a:r>
              <a:rPr lang="de-CH" b="0" dirty="0">
                <a:solidFill>
                  <a:srgbClr val="FFFFFF"/>
                </a:solidFill>
              </a:rPr>
              <a:t>Einleitung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598725" y="1815150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dirty="0" err="1">
                <a:solidFill>
                  <a:srgbClr val="FFFFFF"/>
                </a:solidFill>
              </a:rPr>
              <a:t>Projektidee</a:t>
            </a:r>
            <a:r>
              <a:rPr lang="en-US" dirty="0">
                <a:solidFill>
                  <a:srgbClr val="FFFFFF"/>
                </a:solidFill>
              </a:rPr>
              <a:t>: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dirty="0" err="1"/>
              <a:t>Persönliches</a:t>
            </a:r>
            <a:r>
              <a:rPr lang="en-US" dirty="0"/>
              <a:t> Portfolio.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Eine Portfolio, </a:t>
            </a:r>
            <a:r>
              <a:rPr lang="en-US" dirty="0" err="1">
                <a:solidFill>
                  <a:srgbClr val="FFFFFF"/>
                </a:solidFill>
              </a:rPr>
              <a:t>mit</a:t>
            </a:r>
            <a:r>
              <a:rPr lang="en-US" dirty="0">
                <a:solidFill>
                  <a:srgbClr val="FFFFFF"/>
                </a:solidFill>
              </a:rPr>
              <a:t> einer </a:t>
            </a:r>
            <a:r>
              <a:rPr lang="en-US" dirty="0" err="1">
                <a:solidFill>
                  <a:srgbClr val="FFFFFF"/>
                </a:solidFill>
              </a:rPr>
              <a:t>reibungslosen</a:t>
            </a:r>
            <a:r>
              <a:rPr lang="en-US" dirty="0">
                <a:solidFill>
                  <a:srgbClr val="FFFFFF"/>
                </a:solidFill>
              </a:rPr>
              <a:t> Benutzeroberfläche und das </a:t>
            </a:r>
            <a:r>
              <a:rPr lang="en-US" dirty="0" err="1">
                <a:solidFill>
                  <a:srgbClr val="FFFFFF"/>
                </a:solidFill>
              </a:rPr>
              <a:t>visuell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ansprechend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ist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62"/>
          <p:cNvSpPr txBox="1">
            <a:spLocks noGrp="1"/>
          </p:cNvSpPr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</a:rPr>
              <a:t>Einleitung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9" name="Google Shape;1679;p62"/>
          <p:cNvSpPr txBox="1"/>
          <p:nvPr/>
        </p:nvSpPr>
        <p:spPr>
          <a:xfrm>
            <a:off x="545805" y="1474475"/>
            <a:ext cx="4031595" cy="21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Warum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habe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ich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mich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für dieses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Projekt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entschieden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?</a:t>
            </a:r>
          </a:p>
          <a:p>
            <a:pPr marL="3429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de-CH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51435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Interesse an React</a:t>
            </a:r>
          </a:p>
          <a:p>
            <a:pPr marL="51435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React Portfolios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mit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Threejs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Beispiele</a:t>
            </a:r>
            <a:endParaRPr lang="en-US" sz="12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51435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Interesse an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neues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Lernen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.</a:t>
            </a:r>
          </a:p>
          <a:p>
            <a:pPr marL="51435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200" dirty="0" err="1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Brauche</a:t>
            </a:r>
            <a:r>
              <a:rPr lang="en-US" sz="1200" dirty="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Portfolio</a:t>
            </a:r>
          </a:p>
          <a:p>
            <a:pPr marL="3429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069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2646644" y="1950950"/>
            <a:ext cx="1631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de-CH" b="0" dirty="0">
                <a:solidFill>
                  <a:srgbClr val="FFFFFF"/>
                </a:solidFill>
              </a:rPr>
              <a:t>Einleitung</a:t>
            </a:r>
            <a:endParaRPr b="0" dirty="0">
              <a:solidFill>
                <a:srgbClr val="FFFFFF"/>
              </a:solidFill>
            </a:endParaRPr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1"/>
          </p:nvPr>
        </p:nvSpPr>
        <p:spPr>
          <a:xfrm>
            <a:off x="5021105" y="3452447"/>
            <a:ext cx="3079907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3800" dirty="0"/>
              <a:t>Konzeption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de-CH" sz="3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de-CH" sz="3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de-CH" sz="3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de-CH" sz="3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2A6920-F828-D929-D6D0-3808D896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87" y="1390619"/>
            <a:ext cx="4092197" cy="23620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E121D26-F91D-C5AE-3A74-5D5DD11D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71" y="103078"/>
            <a:ext cx="3796146" cy="4937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Vorgehen</a:t>
            </a:r>
            <a:endParaRPr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dirty="0"/>
              <a:t>Beim Vorgehen habe ich die IPERKA Dokumentationsmethode genutzt.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ctrTitle"/>
          </p:nvPr>
        </p:nvSpPr>
        <p:spPr>
          <a:xfrm flipH="1">
            <a:off x="6771046" y="827975"/>
            <a:ext cx="15144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de-CH" sz="2800" dirty="0"/>
              <a:t>Vorgehen</a:t>
            </a:r>
            <a:br>
              <a:rPr lang="de-CH" dirty="0"/>
            </a:br>
            <a:r>
              <a:rPr lang="de-CH" dirty="0"/>
              <a:t>-informieren</a:t>
            </a:r>
            <a:endParaRPr dirty="0"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de-CH" sz="1100" b="0" dirty="0">
                <a:solidFill>
                  <a:srgbClr val="FFFFFF"/>
                </a:solidFill>
              </a:rPr>
              <a:t>Was ist React? Was ist alles mit React möglich? Wie erstelle ich eine einfache Webseite mit React?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de-CH" sz="1100" b="0" dirty="0">
                <a:solidFill>
                  <a:srgbClr val="FFFFFF"/>
                </a:solidFill>
              </a:rPr>
              <a:t>Ziel: Ich kann React anwenden</a:t>
            </a:r>
            <a:endParaRPr sz="1100" b="0" dirty="0">
              <a:solidFill>
                <a:srgbClr val="FFFFFF"/>
              </a:solidFill>
            </a:endParaRPr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/>
              <a:t>React</a:t>
            </a:r>
            <a:endParaRPr sz="1400"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400" dirty="0" err="1"/>
              <a:t>Three</a:t>
            </a:r>
            <a:r>
              <a:rPr lang="de-CH" sz="1400" dirty="0"/>
              <a:t> </a:t>
            </a:r>
            <a:r>
              <a:rPr lang="de-CH" sz="1400" dirty="0" err="1"/>
              <a:t>js</a:t>
            </a:r>
            <a:endParaRPr sz="1400"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de-CH" sz="1400" dirty="0"/>
              <a:t>Animationen</a:t>
            </a:r>
            <a:endParaRPr sz="1400"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4"/>
          </p:nvPr>
        </p:nvSpPr>
        <p:spPr>
          <a:xfrm>
            <a:off x="2897812" y="2415113"/>
            <a:ext cx="1610185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dirty="0"/>
              <a:t>Was ist </a:t>
            </a:r>
            <a:r>
              <a:rPr lang="de-CH" sz="1100" dirty="0" err="1"/>
              <a:t>Three</a:t>
            </a:r>
            <a:r>
              <a:rPr lang="de-CH" sz="1100" dirty="0"/>
              <a:t> </a:t>
            </a:r>
            <a:r>
              <a:rPr lang="de-CH" sz="1100" dirty="0" err="1"/>
              <a:t>js</a:t>
            </a:r>
            <a:r>
              <a:rPr lang="de-CH" sz="1100" dirty="0"/>
              <a:t>? Was ist alles möglich(Inspiration)? Wie wende ich dieses an?</a:t>
            </a:r>
            <a:endParaRPr sz="11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dirty="0"/>
              <a:t>Was ist am besten geeignet für Animationen in React? Wie mache ich diese? Wie verknüpfe ich diese mit </a:t>
            </a:r>
            <a:r>
              <a:rPr lang="de-CH" sz="1100"/>
              <a:t>meinem React?</a:t>
            </a:r>
            <a:endParaRPr sz="1100" dirty="0"/>
          </a:p>
        </p:txBody>
      </p:sp>
      <p:grpSp>
        <p:nvGrpSpPr>
          <p:cNvPr id="396" name="Google Shape;396;p40"/>
          <p:cNvGrpSpPr/>
          <p:nvPr/>
        </p:nvGrpSpPr>
        <p:grpSpPr>
          <a:xfrm>
            <a:off x="1497547" y="1629559"/>
            <a:ext cx="4308275" cy="332705"/>
            <a:chOff x="1497547" y="1716411"/>
            <a:chExt cx="4308275" cy="332705"/>
          </a:xfrm>
        </p:grpSpPr>
        <p:grpSp>
          <p:nvGrpSpPr>
            <p:cNvPr id="397" name="Google Shape;397;p40"/>
            <p:cNvGrpSpPr/>
            <p:nvPr/>
          </p:nvGrpSpPr>
          <p:grpSpPr>
            <a:xfrm>
              <a:off x="1497547" y="1716411"/>
              <a:ext cx="331821" cy="332705"/>
              <a:chOff x="-48633950" y="1972600"/>
              <a:chExt cx="300100" cy="300900"/>
            </a:xfrm>
          </p:grpSpPr>
          <p:sp>
            <p:nvSpPr>
              <p:cNvPr id="398" name="Google Shape;398;p40"/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1" extrusionOk="0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40"/>
            <p:cNvGrpSpPr/>
            <p:nvPr/>
          </p:nvGrpSpPr>
          <p:grpSpPr>
            <a:xfrm>
              <a:off x="5473117" y="1716431"/>
              <a:ext cx="332705" cy="332677"/>
              <a:chOff x="-44914800" y="2342000"/>
              <a:chExt cx="300900" cy="300875"/>
            </a:xfrm>
          </p:grpSpPr>
          <p:sp>
            <p:nvSpPr>
              <p:cNvPr id="401" name="Google Shape;401;p40"/>
              <p:cNvSpPr/>
              <p:nvPr/>
            </p:nvSpPr>
            <p:spPr>
              <a:xfrm>
                <a:off x="-44914800" y="2342000"/>
                <a:ext cx="300900" cy="30087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5" extrusionOk="0">
                    <a:moveTo>
                      <a:pt x="1450" y="725"/>
                    </a:moveTo>
                    <a:lnTo>
                      <a:pt x="1450" y="1418"/>
                    </a:lnTo>
                    <a:lnTo>
                      <a:pt x="725" y="1418"/>
                    </a:lnTo>
                    <a:lnTo>
                      <a:pt x="725" y="725"/>
                    </a:lnTo>
                    <a:close/>
                    <a:moveTo>
                      <a:pt x="11311" y="725"/>
                    </a:moveTo>
                    <a:lnTo>
                      <a:pt x="11311" y="1418"/>
                    </a:lnTo>
                    <a:lnTo>
                      <a:pt x="10618" y="1418"/>
                    </a:lnTo>
                    <a:lnTo>
                      <a:pt x="10618" y="725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1" y="2142"/>
                      <a:pt x="10240" y="2142"/>
                    </a:cubicBezTo>
                    <a:lnTo>
                      <a:pt x="10618" y="2142"/>
                    </a:lnTo>
                    <a:lnTo>
                      <a:pt x="10618" y="9893"/>
                    </a:lnTo>
                    <a:lnTo>
                      <a:pt x="10240" y="9893"/>
                    </a:lnTo>
                    <a:cubicBezTo>
                      <a:pt x="10051" y="9893"/>
                      <a:pt x="9893" y="10050"/>
                      <a:pt x="9893" y="10239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39"/>
                    </a:lnTo>
                    <a:cubicBezTo>
                      <a:pt x="2143" y="10050"/>
                      <a:pt x="1985" y="9893"/>
                      <a:pt x="1796" y="9893"/>
                    </a:cubicBezTo>
                    <a:lnTo>
                      <a:pt x="1450" y="9893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1418" y="10617"/>
                    </a:moveTo>
                    <a:lnTo>
                      <a:pt x="1418" y="11310"/>
                    </a:lnTo>
                    <a:lnTo>
                      <a:pt x="725" y="11310"/>
                    </a:lnTo>
                    <a:lnTo>
                      <a:pt x="725" y="10617"/>
                    </a:lnTo>
                    <a:close/>
                    <a:moveTo>
                      <a:pt x="11311" y="10617"/>
                    </a:moveTo>
                    <a:lnTo>
                      <a:pt x="11311" y="11310"/>
                    </a:lnTo>
                    <a:lnTo>
                      <a:pt x="10618" y="11310"/>
                    </a:lnTo>
                    <a:lnTo>
                      <a:pt x="10618" y="10617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64"/>
                    </a:lnTo>
                    <a:cubicBezTo>
                      <a:pt x="1" y="1985"/>
                      <a:pt x="158" y="2142"/>
                      <a:pt x="379" y="2142"/>
                    </a:cubicBezTo>
                    <a:lnTo>
                      <a:pt x="725" y="2142"/>
                    </a:lnTo>
                    <a:lnTo>
                      <a:pt x="725" y="9893"/>
                    </a:lnTo>
                    <a:lnTo>
                      <a:pt x="379" y="9893"/>
                    </a:lnTo>
                    <a:cubicBezTo>
                      <a:pt x="158" y="9893"/>
                      <a:pt x="1" y="10050"/>
                      <a:pt x="1" y="10239"/>
                    </a:cubicBezTo>
                    <a:lnTo>
                      <a:pt x="1" y="11657"/>
                    </a:lnTo>
                    <a:cubicBezTo>
                      <a:pt x="1" y="11877"/>
                      <a:pt x="158" y="12035"/>
                      <a:pt x="379" y="12035"/>
                    </a:cubicBezTo>
                    <a:lnTo>
                      <a:pt x="1796" y="12035"/>
                    </a:lnTo>
                    <a:cubicBezTo>
                      <a:pt x="1985" y="12035"/>
                      <a:pt x="2143" y="11877"/>
                      <a:pt x="2143" y="11657"/>
                    </a:cubicBezTo>
                    <a:lnTo>
                      <a:pt x="2143" y="11310"/>
                    </a:lnTo>
                    <a:lnTo>
                      <a:pt x="9893" y="11310"/>
                    </a:lnTo>
                    <a:lnTo>
                      <a:pt x="9893" y="11657"/>
                    </a:lnTo>
                    <a:cubicBezTo>
                      <a:pt x="9893" y="11877"/>
                      <a:pt x="10051" y="12035"/>
                      <a:pt x="10240" y="12035"/>
                    </a:cubicBezTo>
                    <a:lnTo>
                      <a:pt x="11657" y="12035"/>
                    </a:lnTo>
                    <a:cubicBezTo>
                      <a:pt x="11878" y="12035"/>
                      <a:pt x="12036" y="11877"/>
                      <a:pt x="12036" y="11657"/>
                    </a:cubicBezTo>
                    <a:lnTo>
                      <a:pt x="12036" y="10239"/>
                    </a:lnTo>
                    <a:cubicBezTo>
                      <a:pt x="12036" y="10050"/>
                      <a:pt x="11878" y="9893"/>
                      <a:pt x="11657" y="9893"/>
                    </a:cubicBezTo>
                    <a:lnTo>
                      <a:pt x="11311" y="9893"/>
                    </a:lnTo>
                    <a:lnTo>
                      <a:pt x="11311" y="2142"/>
                    </a:lnTo>
                    <a:lnTo>
                      <a:pt x="11657" y="2142"/>
                    </a:lnTo>
                    <a:cubicBezTo>
                      <a:pt x="11878" y="2142"/>
                      <a:pt x="12036" y="1985"/>
                      <a:pt x="12036" y="1764"/>
                    </a:cubicBezTo>
                    <a:lnTo>
                      <a:pt x="12036" y="378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78"/>
                    </a:cubicBezTo>
                    <a:lnTo>
                      <a:pt x="9893" y="725"/>
                    </a:ln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-44860450" y="2412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7026" y="694"/>
                    </a:moveTo>
                    <a:lnTo>
                      <a:pt x="7026" y="725"/>
                    </a:lnTo>
                    <a:lnTo>
                      <a:pt x="7026" y="5136"/>
                    </a:lnTo>
                    <a:lnTo>
                      <a:pt x="5514" y="3624"/>
                    </a:lnTo>
                    <a:cubicBezTo>
                      <a:pt x="5451" y="3561"/>
                      <a:pt x="5356" y="3498"/>
                      <a:pt x="5262" y="3498"/>
                    </a:cubicBezTo>
                    <a:cubicBezTo>
                      <a:pt x="5167" y="3498"/>
                      <a:pt x="5041" y="3561"/>
                      <a:pt x="5010" y="3624"/>
                    </a:cubicBezTo>
                    <a:lnTo>
                      <a:pt x="3907" y="4821"/>
                    </a:lnTo>
                    <a:lnTo>
                      <a:pt x="2678" y="3592"/>
                    </a:lnTo>
                    <a:cubicBezTo>
                      <a:pt x="2615" y="3529"/>
                      <a:pt x="2529" y="3498"/>
                      <a:pt x="2438" y="3498"/>
                    </a:cubicBezTo>
                    <a:cubicBezTo>
                      <a:pt x="2348" y="3498"/>
                      <a:pt x="2253" y="3529"/>
                      <a:pt x="2174" y="3592"/>
                    </a:cubicBezTo>
                    <a:lnTo>
                      <a:pt x="662" y="5104"/>
                    </a:lnTo>
                    <a:lnTo>
                      <a:pt x="662" y="694"/>
                    </a:lnTo>
                    <a:close/>
                    <a:moveTo>
                      <a:pt x="2458" y="4380"/>
                    </a:moveTo>
                    <a:lnTo>
                      <a:pt x="3718" y="5640"/>
                    </a:lnTo>
                    <a:lnTo>
                      <a:pt x="1198" y="5640"/>
                    </a:lnTo>
                    <a:lnTo>
                      <a:pt x="2458" y="4380"/>
                    </a:lnTo>
                    <a:close/>
                    <a:moveTo>
                      <a:pt x="5293" y="4411"/>
                    </a:moveTo>
                    <a:lnTo>
                      <a:pt x="6554" y="5671"/>
                    </a:lnTo>
                    <a:lnTo>
                      <a:pt x="4695" y="5671"/>
                    </a:lnTo>
                    <a:lnTo>
                      <a:pt x="4695" y="5640"/>
                    </a:lnTo>
                    <a:lnTo>
                      <a:pt x="4411" y="5356"/>
                    </a:lnTo>
                    <a:lnTo>
                      <a:pt x="5293" y="4411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5986"/>
                    </a:lnTo>
                    <a:cubicBezTo>
                      <a:pt x="0" y="6207"/>
                      <a:pt x="158" y="6365"/>
                      <a:pt x="347" y="6365"/>
                    </a:cubicBezTo>
                    <a:lnTo>
                      <a:pt x="7373" y="6365"/>
                    </a:lnTo>
                    <a:cubicBezTo>
                      <a:pt x="7562" y="6365"/>
                      <a:pt x="7719" y="6207"/>
                      <a:pt x="7719" y="5986"/>
                    </a:cubicBezTo>
                    <a:lnTo>
                      <a:pt x="7719" y="379"/>
                    </a:lnTo>
                    <a:cubicBezTo>
                      <a:pt x="7719" y="158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0"/>
              <p:cNvSpPr/>
              <p:nvPr/>
            </p:nvSpPr>
            <p:spPr>
              <a:xfrm>
                <a:off x="-44791150" y="24396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1" y="725"/>
                    </a:moveTo>
                    <a:cubicBezTo>
                      <a:pt x="1261" y="725"/>
                      <a:pt x="1419" y="883"/>
                      <a:pt x="1419" y="1072"/>
                    </a:cubicBezTo>
                    <a:cubicBezTo>
                      <a:pt x="1419" y="1261"/>
                      <a:pt x="1261" y="1418"/>
                      <a:pt x="1041" y="1418"/>
                    </a:cubicBezTo>
                    <a:cubicBezTo>
                      <a:pt x="852" y="1418"/>
                      <a:pt x="694" y="1261"/>
                      <a:pt x="694" y="1072"/>
                    </a:cubicBezTo>
                    <a:cubicBezTo>
                      <a:pt x="694" y="883"/>
                      <a:pt x="852" y="725"/>
                      <a:pt x="1041" y="725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32" y="1670"/>
                      <a:pt x="505" y="2143"/>
                      <a:pt x="1041" y="2143"/>
                    </a:cubicBezTo>
                    <a:cubicBezTo>
                      <a:pt x="1639" y="2143"/>
                      <a:pt x="2112" y="1670"/>
                      <a:pt x="2112" y="1072"/>
                    </a:cubicBezTo>
                    <a:cubicBezTo>
                      <a:pt x="2112" y="473"/>
                      <a:pt x="1639" y="1"/>
                      <a:pt x="10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40"/>
            <p:cNvSpPr/>
            <p:nvPr/>
          </p:nvSpPr>
          <p:spPr>
            <a:xfrm>
              <a:off x="3488617" y="1716854"/>
              <a:ext cx="332705" cy="331821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D4AD-4232-C413-505B-5292C3850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3200" dirty="0"/>
              <a:t>Vorgehen</a:t>
            </a:r>
            <a:br>
              <a:rPr lang="de-CH" dirty="0"/>
            </a:br>
            <a:r>
              <a:rPr lang="de-CH" sz="1800" dirty="0"/>
              <a:t>Entscheiden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C93120-D9C1-2B18-FDC4-8991F3AD3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568" y="1808056"/>
            <a:ext cx="3353700" cy="1513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Entscheiden für Animation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Ideen aufschreiben und unnötige/ zu schwieriges weglassen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62946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Bildschirmpräsentation (16:9)</PresentationFormat>
  <Paragraphs>95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Squada One</vt:lpstr>
      <vt:lpstr>Nunito Sans Black</vt:lpstr>
      <vt:lpstr>Courier New</vt:lpstr>
      <vt:lpstr>Nunito Sans SemiBold</vt:lpstr>
      <vt:lpstr>Roboto Slab Light</vt:lpstr>
      <vt:lpstr>Roboto Slab</vt:lpstr>
      <vt:lpstr>Arial</vt:lpstr>
      <vt:lpstr>Calibri</vt:lpstr>
      <vt:lpstr>Elegant waves by slidesgo</vt:lpstr>
      <vt:lpstr>PowerPoint-Präsentation</vt:lpstr>
      <vt:lpstr>React Portfolio</vt:lpstr>
      <vt:lpstr>Inhalt der Präsentation</vt:lpstr>
      <vt:lpstr>Einleitung</vt:lpstr>
      <vt:lpstr>Einleitung</vt:lpstr>
      <vt:lpstr>Einleitung</vt:lpstr>
      <vt:lpstr>Vorgehen</vt:lpstr>
      <vt:lpstr>Vorgehen -informieren</vt:lpstr>
      <vt:lpstr>Vorgehen Entscheiden</vt:lpstr>
      <vt:lpstr>Vorgehen -Planen</vt:lpstr>
      <vt:lpstr>Vorgehen -Realisieren</vt:lpstr>
      <vt:lpstr>Kontrollieren</vt:lpstr>
      <vt:lpstr>Vorgehen</vt:lpstr>
      <vt:lpstr>Verwendet</vt:lpstr>
      <vt:lpstr>Demo + Code</vt:lpstr>
      <vt:lpstr>FAZIT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Portfolio</dc:title>
  <cp:lastModifiedBy>Mustafa Sagaaro</cp:lastModifiedBy>
  <cp:revision>1</cp:revision>
  <dcterms:modified xsi:type="dcterms:W3CDTF">2023-07-06T06:42:34Z</dcterms:modified>
</cp:coreProperties>
</file>