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0" r:id="rId3"/>
    <p:sldId id="256" r:id="rId4"/>
    <p:sldId id="262" r:id="rId5"/>
    <p:sldId id="257" r:id="rId6"/>
    <p:sldId id="263" r:id="rId7"/>
    <p:sldId id="258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98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914399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EB14-5DDF-4BD2-9B1C-3F6A07145B5E}" v="1" dt="2022-10-21T10:51:15.599"/>
    <p1510:client id="{D39CC70A-5E98-46CD-A1B1-F1114FB80192}" v="83" dt="2022-10-21T06:31:1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Sagaaro" userId="454613c7-4742-4d67-b680-23ead7bfa225" providerId="ADAL" clId="{D39CC70A-5E98-46CD-A1B1-F1114FB80192}"/>
    <pc:docChg chg="undo custSel addSld modSld sldOrd modMainMaster modNotesMaster">
      <pc:chgData name="Mustafa Sagaaro" userId="454613c7-4742-4d67-b680-23ead7bfa225" providerId="ADAL" clId="{D39CC70A-5E98-46CD-A1B1-F1114FB80192}" dt="2022-10-21T06:31:15.625" v="277"/>
      <pc:docMkLst>
        <pc:docMk/>
      </pc:docMkLst>
      <pc:sldChg chg="modSp mod">
        <pc:chgData name="Mustafa Sagaaro" userId="454613c7-4742-4d67-b680-23ead7bfa225" providerId="ADAL" clId="{D39CC70A-5E98-46CD-A1B1-F1114FB80192}" dt="2022-10-21T06:29:38.147" v="253" actId="1076"/>
        <pc:sldMkLst>
          <pc:docMk/>
          <pc:sldMk cId="1593361705" sldId="256"/>
        </pc:sldMkLst>
        <pc:spChg chg="mod">
          <ac:chgData name="Mustafa Sagaaro" userId="454613c7-4742-4d67-b680-23ead7bfa225" providerId="ADAL" clId="{D39CC70A-5E98-46CD-A1B1-F1114FB80192}" dt="2022-10-21T06:29:38.147" v="253" actId="1076"/>
          <ac:spMkLst>
            <pc:docMk/>
            <pc:sldMk cId="1593361705" sldId="256"/>
            <ac:spMk id="2" creationId="{2DA63F15-A3D8-2B72-D226-3E76208A7BB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4" creationId="{8BD6DDEF-BD60-2D5A-4A96-834604D64F63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5" creationId="{C63E95EA-67D0-A500-5A27-4EA709AAEBC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8" creationId="{B1A14889-4AF9-5273-37D6-D75CFDB463C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9" creationId="{2D2701B8-869D-0208-AF39-A6E8565016B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0" creationId="{487507AF-7311-F39C-11A7-5F5931301BE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1" creationId="{10AA028D-2B47-9048-FE7A-4A92ACB7172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2" creationId="{57DDE12D-B09B-411F-EBA7-D3BCE4EB9B0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3" creationId="{390C18C2-9964-B115-748C-3147D330459F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4" creationId="{BB44A167-C183-E588-EF89-A377DCCA9C8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593361705" sldId="256"/>
            <ac:spMk id="15" creationId="{A979F449-CB9F-305A-6F0B-C864737EA69D}"/>
          </ac:spMkLst>
        </pc:sp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1593361705" sldId="256"/>
            <ac:picMk id="1026" creationId="{E5518CBE-6DCE-0917-676B-43A1BF43DAC3}"/>
          </ac:picMkLst>
        </pc:picChg>
        <pc:cxnChg chg="mod">
          <ac:chgData name="Mustafa Sagaaro" userId="454613c7-4742-4d67-b680-23ead7bfa225" providerId="ADAL" clId="{D39CC70A-5E98-46CD-A1B1-F1114FB80192}" dt="2022-10-21T06:28:54.028" v="246"/>
          <ac:cxnSpMkLst>
            <pc:docMk/>
            <pc:sldMk cId="1593361705" sldId="256"/>
            <ac:cxnSpMk id="6" creationId="{FE25D982-0580-62BD-5186-50080EFE5F08}"/>
          </ac:cxnSpMkLst>
        </pc:cxnChg>
      </pc:sldChg>
      <pc:sldChg chg="modSp">
        <pc:chgData name="Mustafa Sagaaro" userId="454613c7-4742-4d67-b680-23ead7bfa225" providerId="ADAL" clId="{D39CC70A-5E98-46CD-A1B1-F1114FB80192}" dt="2022-10-21T06:28:54.028" v="246"/>
        <pc:sldMkLst>
          <pc:docMk/>
          <pc:sldMk cId="867539517" sldId="257"/>
        </pc:sld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" creationId="{C0DA87EE-28FE-8C9F-5F1B-6ABC09F1B25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12" creationId="{C3DAF6ED-1175-0411-5DEA-11B24944CF9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14" creationId="{F259C69E-DA8D-F00B-3333-C5B1B1BD013A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18" creationId="{BEEE8A0C-834E-BD68-CF65-A6253EDE17D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0" creationId="{1B6A930F-37D9-4A95-B8BF-410318A8ED2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1" creationId="{C70B6B58-7C58-B74E-E929-7FD35238B24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3" creationId="{B7F9A29C-F3A0-B98D-561F-531995D9D70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5" creationId="{3654EC71-03B7-4181-5A3F-848B09EB4AD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6" creationId="{E8CDE335-5372-E941-C5E4-1AC2A570B68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28" creationId="{9D166A5D-A7DE-49C4-0BFA-4BD03624D16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0" creationId="{F6BF3972-9318-B396-16CE-4BD4CD80453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1" creationId="{77C9174F-9B3A-DDE2-D8BB-875CC728E6BB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3" creationId="{E078CD65-44B6-9340-7C95-39F540A2E60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5" creationId="{959A6137-642E-97ED-A870-25FDC0931057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6" creationId="{8B579CB1-8B14-813C-1B1D-E36D767F7070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38" creationId="{19170C11-A3D8-51FA-1A5A-D0793CE9D87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0" creationId="{CE2B7064-0EDF-81E6-BA75-486045211970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1" creationId="{9F85D2B9-BCE7-1D09-C425-5D8429637D5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3" creationId="{902C1573-EFCE-1C33-4E00-E61D15E61EE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5" creationId="{C1C3D929-7D0C-E891-59F3-F50C8C0A5511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6" creationId="{513C42E3-E380-4B82-22B0-A9BD47C3C22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48" creationId="{7F4237C8-E152-4234-3501-1C61C1279CE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50" creationId="{11C593DA-5107-D8A7-6AB7-F72A98063C1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867539517" sldId="257"/>
            <ac:spMk id="51" creationId="{38CF63B7-5FE6-3E03-0542-709191BA0AD5}"/>
          </ac:spMkLst>
        </pc:s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16" creationId="{982D4A10-C4C3-7E07-1577-BC26C8A321FE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17" creationId="{1924DE95-1563-6BF6-30FE-1158A227B81D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22" creationId="{A64AD098-097B-E8FA-E08D-47A9E1629744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27" creationId="{CE6C2137-1B99-89D9-4EA9-164637187706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32" creationId="{2A18B2B1-4AAF-696D-F959-79D402833F40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37" creationId="{81190ADD-730C-C78B-33AF-AA0E61791F16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42" creationId="{29169503-B6DE-784B-F001-09BF2EC9C7AA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867539517" sldId="257"/>
            <ac:grpSpMk id="47" creationId="{04D4320E-E46D-54B5-258B-E97F695A93F6}"/>
          </ac:grpSpMkLst>
        </pc:grp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19" creationId="{0C61DB6A-4EE1-11FC-AC3A-349C2936BB2D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24" creationId="{A040D07E-783B-07A2-9305-A47E106429D2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29" creationId="{3F7E9138-F24F-6473-BB2D-9B9ED23A6614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34" creationId="{B99F629D-C2B5-F6AF-7B41-D22EF3286A7B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39" creationId="{266B901F-7F6A-87A3-0709-CA5020B8D933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44" creationId="{3864DB1D-AF63-1372-5372-48981BB91DDF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49" creationId="{152446D3-CB0C-4F2D-8F61-AEC135361DA5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867539517" sldId="257"/>
            <ac:picMk id="2050" creationId="{FE910CBE-A828-9116-BDD6-7CC05A74547C}"/>
          </ac:picMkLst>
        </pc:picChg>
      </pc:sldChg>
      <pc:sldChg chg="modSp mod">
        <pc:chgData name="Mustafa Sagaaro" userId="454613c7-4742-4d67-b680-23ead7bfa225" providerId="ADAL" clId="{D39CC70A-5E98-46CD-A1B1-F1114FB80192}" dt="2022-10-21T06:29:54.804" v="255" actId="1076"/>
        <pc:sldMkLst>
          <pc:docMk/>
          <pc:sldMk cId="3578638839" sldId="258"/>
        </pc:sldMkLst>
        <pc:spChg chg="mod">
          <ac:chgData name="Mustafa Sagaaro" userId="454613c7-4742-4d67-b680-23ead7bfa225" providerId="ADAL" clId="{D39CC70A-5E98-46CD-A1B1-F1114FB80192}" dt="2022-10-21T06:29:54.804" v="255" actId="1076"/>
          <ac:spMkLst>
            <pc:docMk/>
            <pc:sldMk cId="3578638839" sldId="258"/>
            <ac:spMk id="4" creationId="{8EFAECFD-BCA9-F6F7-BA72-A72F933E54B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5" creationId="{1B0E9764-A800-7D16-DABE-CAC91BE5C66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6" creationId="{2D678490-FBBF-7079-6135-BE8BB96E061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7" creationId="{A8D10979-BB93-A99C-AE39-1A8181E2B143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8" creationId="{696735EE-C7D8-665B-A194-C6889800495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9" creationId="{5CC8AE1C-A934-1FEB-6210-DEBBF198AFE7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10" creationId="{134BB646-D9DD-B586-B830-F027E8DE3B8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578638839" sldId="258"/>
            <ac:spMk id="12" creationId="{D497FC97-95FC-799F-B2E2-916AA84B206A}"/>
          </ac:spMkLst>
        </pc:spChg>
        <pc:picChg chg="mod">
          <ac:chgData name="Mustafa Sagaaro" userId="454613c7-4742-4d67-b680-23ead7bfa225" providerId="ADAL" clId="{D39CC70A-5E98-46CD-A1B1-F1114FB80192}" dt="2022-10-21T06:29:50.016" v="254" actId="1076"/>
          <ac:picMkLst>
            <pc:docMk/>
            <pc:sldMk cId="3578638839" sldId="258"/>
            <ac:picMk id="13" creationId="{271742D3-724F-8C43-58B5-228437652D26}"/>
          </ac:picMkLst>
        </pc:picChg>
      </pc:sldChg>
      <pc:sldChg chg="addSp delSp modSp mod ord">
        <pc:chgData name="Mustafa Sagaaro" userId="454613c7-4742-4d67-b680-23ead7bfa225" providerId="ADAL" clId="{D39CC70A-5E98-46CD-A1B1-F1114FB80192}" dt="2022-10-21T06:28:54.028" v="246"/>
        <pc:sldMkLst>
          <pc:docMk/>
          <pc:sldMk cId="2605489584" sldId="259"/>
        </pc:sld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605489584" sldId="259"/>
            <ac:spMk id="2" creationId="{A0B47A30-6508-9CEB-D028-D41115CBF347}"/>
          </ac:spMkLst>
        </pc:spChg>
        <pc:spChg chg="add del">
          <ac:chgData name="Mustafa Sagaaro" userId="454613c7-4742-4d67-b680-23ead7bfa225" providerId="ADAL" clId="{D39CC70A-5E98-46CD-A1B1-F1114FB80192}" dt="2022-10-21T06:22:23.586" v="173" actId="478"/>
          <ac:spMkLst>
            <pc:docMk/>
            <pc:sldMk cId="2605489584" sldId="259"/>
            <ac:spMk id="3" creationId="{F555B62A-9DEA-A430-86DA-2271E628801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605489584" sldId="259"/>
            <ac:spMk id="4" creationId="{BC0EC4DC-82C5-680F-8C8D-7B4018D39AAF}"/>
          </ac:spMkLst>
        </pc:spChg>
      </pc:sldChg>
      <pc:sldChg chg="modSp ord">
        <pc:chgData name="Mustafa Sagaaro" userId="454613c7-4742-4d67-b680-23ead7bfa225" providerId="ADAL" clId="{D39CC70A-5E98-46CD-A1B1-F1114FB80192}" dt="2022-10-21T06:28:54.028" v="246"/>
        <pc:sldMkLst>
          <pc:docMk/>
          <pc:sldMk cId="402999749" sldId="260"/>
        </pc:sldMkLst>
        <pc:graphicFrameChg chg="mod">
          <ac:chgData name="Mustafa Sagaaro" userId="454613c7-4742-4d67-b680-23ead7bfa225" providerId="ADAL" clId="{D39CC70A-5E98-46CD-A1B1-F1114FB80192}" dt="2022-10-21T06:28:54.028" v="246"/>
          <ac:graphicFrameMkLst>
            <pc:docMk/>
            <pc:sldMk cId="402999749" sldId="260"/>
            <ac:graphicFrameMk id="4" creationId="{0D7CE29C-6330-D0F8-9443-1CA803C33338}"/>
          </ac:graphicFrameMkLst>
        </pc:graphicFrameChg>
      </pc:sldChg>
      <pc:sldChg chg="addSp modSp new mod ord">
        <pc:chgData name="Mustafa Sagaaro" userId="454613c7-4742-4d67-b680-23ead7bfa225" providerId="ADAL" clId="{D39CC70A-5E98-46CD-A1B1-F1114FB80192}" dt="2022-10-21T06:28:54.028" v="246"/>
        <pc:sldMkLst>
          <pc:docMk/>
          <pc:sldMk cId="2960813924" sldId="261"/>
        </pc:sld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960813924" sldId="261"/>
            <ac:spMk id="2" creationId="{3466AB0E-79D6-7788-2004-CC79CB35BE1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960813924" sldId="261"/>
            <ac:spMk id="3" creationId="{FF2CE31E-1EE5-F789-30A1-3D24180242F7}"/>
          </ac:spMkLst>
        </pc:spChg>
        <pc:picChg chg="add mod">
          <ac:chgData name="Mustafa Sagaaro" userId="454613c7-4742-4d67-b680-23ead7bfa225" providerId="ADAL" clId="{D39CC70A-5E98-46CD-A1B1-F1114FB80192}" dt="2022-10-21T06:28:54.028" v="246"/>
          <ac:picMkLst>
            <pc:docMk/>
            <pc:sldMk cId="2960813924" sldId="261"/>
            <ac:picMk id="5" creationId="{FEBACA95-25FC-4A75-C558-C7C0F19BB370}"/>
          </ac:picMkLst>
        </pc:picChg>
      </pc:sldChg>
      <pc:sldChg chg="addSp delSp modSp add mod">
        <pc:chgData name="Mustafa Sagaaro" userId="454613c7-4742-4d67-b680-23ead7bfa225" providerId="ADAL" clId="{D39CC70A-5E98-46CD-A1B1-F1114FB80192}" dt="2022-10-21T06:31:15.625" v="277"/>
        <pc:sldMkLst>
          <pc:docMk/>
          <pc:sldMk cId="1116340298" sldId="262"/>
        </pc:sldMkLst>
        <pc:spChg chg="mod">
          <ac:chgData name="Mustafa Sagaaro" userId="454613c7-4742-4d67-b680-23ead7bfa225" providerId="ADAL" clId="{D39CC70A-5E98-46CD-A1B1-F1114FB80192}" dt="2022-10-21T06:29:28.143" v="252" actId="1076"/>
          <ac:spMkLst>
            <pc:docMk/>
            <pc:sldMk cId="1116340298" sldId="262"/>
            <ac:spMk id="2" creationId="{2DA63F15-A3D8-2B72-D226-3E76208A7BB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4" creationId="{8BD6DDEF-BD60-2D5A-4A96-834604D64F63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5" creationId="{C63E95EA-67D0-A500-5A27-4EA709AAEBCE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7" creationId="{0562D12D-4B73-8F55-352A-33E8E5A8C565}"/>
          </ac:spMkLst>
        </pc:spChg>
        <pc:spChg chg="del">
          <ac:chgData name="Mustafa Sagaaro" userId="454613c7-4742-4d67-b680-23ead7bfa225" providerId="ADAL" clId="{D39CC70A-5E98-46CD-A1B1-F1114FB80192}" dt="2022-10-21T06:22:00.108" v="171" actId="478"/>
          <ac:spMkLst>
            <pc:docMk/>
            <pc:sldMk cId="1116340298" sldId="262"/>
            <ac:spMk id="8" creationId="{B1A14889-4AF9-5273-37D6-D75CFDB463C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9" creationId="{2D2701B8-869D-0208-AF39-A6E8565016BC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10" creationId="{487507AF-7311-F39C-11A7-5F5931301BE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1116340298" sldId="262"/>
            <ac:spMk id="11" creationId="{10AA028D-2B47-9048-FE7A-4A92ACB71726}"/>
          </ac:spMkLst>
        </pc:spChg>
        <pc:spChg chg="del">
          <ac:chgData name="Mustafa Sagaaro" userId="454613c7-4742-4d67-b680-23ead7bfa225" providerId="ADAL" clId="{D39CC70A-5E98-46CD-A1B1-F1114FB80192}" dt="2022-10-21T06:21:47.660" v="170" actId="478"/>
          <ac:spMkLst>
            <pc:docMk/>
            <pc:sldMk cId="1116340298" sldId="262"/>
            <ac:spMk id="12" creationId="{57DDE12D-B09B-411F-EBA7-D3BCE4EB9B0E}"/>
          </ac:spMkLst>
        </pc:spChg>
        <pc:spChg chg="del">
          <ac:chgData name="Mustafa Sagaaro" userId="454613c7-4742-4d67-b680-23ead7bfa225" providerId="ADAL" clId="{D39CC70A-5E98-46CD-A1B1-F1114FB80192}" dt="2022-10-21T06:21:46.409" v="169" actId="478"/>
          <ac:spMkLst>
            <pc:docMk/>
            <pc:sldMk cId="1116340298" sldId="262"/>
            <ac:spMk id="13" creationId="{390C18C2-9964-B115-748C-3147D330459F}"/>
          </ac:spMkLst>
        </pc:spChg>
        <pc:spChg chg="del">
          <ac:chgData name="Mustafa Sagaaro" userId="454613c7-4742-4d67-b680-23ead7bfa225" providerId="ADAL" clId="{D39CC70A-5E98-46CD-A1B1-F1114FB80192}" dt="2022-10-21T06:21:38.680" v="165" actId="478"/>
          <ac:spMkLst>
            <pc:docMk/>
            <pc:sldMk cId="1116340298" sldId="262"/>
            <ac:spMk id="14" creationId="{BB44A167-C183-E588-EF89-A377DCCA9C8C}"/>
          </ac:spMkLst>
        </pc:spChg>
        <pc:spChg chg="del">
          <ac:chgData name="Mustafa Sagaaro" userId="454613c7-4742-4d67-b680-23ead7bfa225" providerId="ADAL" clId="{D39CC70A-5E98-46CD-A1B1-F1114FB80192}" dt="2022-10-21T06:21:40.094" v="166" actId="478"/>
          <ac:spMkLst>
            <pc:docMk/>
            <pc:sldMk cId="1116340298" sldId="262"/>
            <ac:spMk id="15" creationId="{A979F449-CB9F-305A-6F0B-C864737EA69D}"/>
          </ac:spMkLst>
        </pc:spChg>
        <pc:spChg chg="add mod">
          <ac:chgData name="Mustafa Sagaaro" userId="454613c7-4742-4d67-b680-23ead7bfa225" providerId="ADAL" clId="{D39CC70A-5E98-46CD-A1B1-F1114FB80192}" dt="2022-10-21T06:29:17.290" v="249" actId="1076"/>
          <ac:spMkLst>
            <pc:docMk/>
            <pc:sldMk cId="1116340298" sldId="262"/>
            <ac:spMk id="16" creationId="{85A6A2BF-1001-828C-37E0-CD28EC425994}"/>
          </ac:spMkLst>
        </pc:spChg>
        <pc:spChg chg="add mod">
          <ac:chgData name="Mustafa Sagaaro" userId="454613c7-4742-4d67-b680-23ead7bfa225" providerId="ADAL" clId="{D39CC70A-5E98-46CD-A1B1-F1114FB80192}" dt="2022-10-21T06:31:15.625" v="277"/>
          <ac:spMkLst>
            <pc:docMk/>
            <pc:sldMk cId="1116340298" sldId="262"/>
            <ac:spMk id="17" creationId="{EC5E28D3-56DD-7DBB-FDB8-CC2CB630DD16}"/>
          </ac:spMkLst>
        </pc:spChg>
        <pc:picChg chg="add mod">
          <ac:chgData name="Mustafa Sagaaro" userId="454613c7-4742-4d67-b680-23ead7bfa225" providerId="ADAL" clId="{D39CC70A-5E98-46CD-A1B1-F1114FB80192}" dt="2022-10-21T06:28:54.028" v="246"/>
          <ac:picMkLst>
            <pc:docMk/>
            <pc:sldMk cId="1116340298" sldId="262"/>
            <ac:picMk id="3" creationId="{FFD53D37-F15E-61E7-849A-CF62B5EAF2A6}"/>
          </ac:picMkLst>
        </pc:picChg>
        <pc:picChg chg="add del mod">
          <ac:chgData name="Mustafa Sagaaro" userId="454613c7-4742-4d67-b680-23ead7bfa225" providerId="ADAL" clId="{D39CC70A-5E98-46CD-A1B1-F1114FB80192}" dt="2022-10-21T06:29:24.752" v="251" actId="1076"/>
          <ac:picMkLst>
            <pc:docMk/>
            <pc:sldMk cId="1116340298" sldId="262"/>
            <ac:picMk id="1026" creationId="{E5518CBE-6DCE-0917-676B-43A1BF43DAC3}"/>
          </ac:picMkLst>
        </pc:picChg>
        <pc:cxnChg chg="mod">
          <ac:chgData name="Mustafa Sagaaro" userId="454613c7-4742-4d67-b680-23ead7bfa225" providerId="ADAL" clId="{D39CC70A-5E98-46CD-A1B1-F1114FB80192}" dt="2022-10-21T06:28:54.028" v="246"/>
          <ac:cxnSpMkLst>
            <pc:docMk/>
            <pc:sldMk cId="1116340298" sldId="262"/>
            <ac:cxnSpMk id="6" creationId="{FE25D982-0580-62BD-5186-50080EFE5F08}"/>
          </ac:cxnSpMkLst>
        </pc:cxnChg>
      </pc:sldChg>
      <pc:sldChg chg="addSp delSp modSp add mod">
        <pc:chgData name="Mustafa Sagaaro" userId="454613c7-4742-4d67-b680-23ead7bfa225" providerId="ADAL" clId="{D39CC70A-5E98-46CD-A1B1-F1114FB80192}" dt="2022-10-21T06:31:12.917" v="276"/>
        <pc:sldMkLst>
          <pc:docMk/>
          <pc:sldMk cId="766822597" sldId="263"/>
        </pc:sldMkLst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" creationId="{EB200D0B-6D2F-FBFC-56AF-5BE46B753947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3" creationId="{FEEF9F5C-CF89-7FA8-15BC-B0D2C1CE02D8}"/>
          </ac:spMkLst>
        </pc:spChg>
        <pc:spChg chg="add mod">
          <ac:chgData name="Mustafa Sagaaro" userId="454613c7-4742-4d67-b680-23ead7bfa225" providerId="ADAL" clId="{D39CC70A-5E98-46CD-A1B1-F1114FB80192}" dt="2022-10-21T06:31:12.917" v="276"/>
          <ac:spMkLst>
            <pc:docMk/>
            <pc:sldMk cId="766822597" sldId="263"/>
            <ac:spMk id="5" creationId="{46E8F877-DD7E-A9ED-F115-0ABE10D1BF2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18" creationId="{BEEE8A0C-834E-BD68-CF65-A6253EDE17D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0" creationId="{1B6A930F-37D9-4A95-B8BF-410318A8ED2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1" creationId="{C70B6B58-7C58-B74E-E929-7FD35238B24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3" creationId="{B7F9A29C-F3A0-B98D-561F-531995D9D70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5" creationId="{3654EC71-03B7-4181-5A3F-848B09EB4AD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6" creationId="{E8CDE335-5372-E941-C5E4-1AC2A570B68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28" creationId="{9D166A5D-A7DE-49C4-0BFA-4BD03624D162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30" creationId="{F6BF3972-9318-B396-16CE-4BD4CD80453E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31" creationId="{77C9174F-9B3A-DDE2-D8BB-875CC728E6BB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43" creationId="{902C1573-EFCE-1C33-4E00-E61D15E61EED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45" creationId="{C1C3D929-7D0C-E891-59F3-F50C8C0A5511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766822597" sldId="263"/>
            <ac:spMk id="46" creationId="{513C42E3-E380-4B82-22B0-A9BD47C3C224}"/>
          </ac:spMkLst>
        </pc:spChg>
        <pc:grpChg chg="del">
          <ac:chgData name="Mustafa Sagaaro" userId="454613c7-4742-4d67-b680-23ead7bfa225" providerId="ADAL" clId="{D39CC70A-5E98-46CD-A1B1-F1114FB80192}" dt="2022-10-21T06:21:02.871" v="153" actId="478"/>
          <ac:grpSpMkLst>
            <pc:docMk/>
            <pc:sldMk cId="766822597" sldId="263"/>
            <ac:grpSpMk id="16" creationId="{982D4A10-C4C3-7E07-1577-BC26C8A321FE}"/>
          </ac:grpSpMkLst>
        </pc:grpChg>
        <pc:grpChg chg="add del mod">
          <ac:chgData name="Mustafa Sagaaro" userId="454613c7-4742-4d67-b680-23ead7bfa225" providerId="ADAL" clId="{D39CC70A-5E98-46CD-A1B1-F1114FB80192}" dt="2022-10-21T06:28:54.028" v="246"/>
          <ac:grpSpMkLst>
            <pc:docMk/>
            <pc:sldMk cId="766822597" sldId="263"/>
            <ac:grpSpMk id="17" creationId="{1924DE95-1563-6BF6-30FE-1158A227B81D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766822597" sldId="263"/>
            <ac:grpSpMk id="22" creationId="{A64AD098-097B-E8FA-E08D-47A9E1629744}"/>
          </ac:grpSpMkLst>
        </pc:grpChg>
        <pc:grpChg chg="add del mod">
          <ac:chgData name="Mustafa Sagaaro" userId="454613c7-4742-4d67-b680-23ead7bfa225" providerId="ADAL" clId="{D39CC70A-5E98-46CD-A1B1-F1114FB80192}" dt="2022-10-21T06:28:54.028" v="246"/>
          <ac:grpSpMkLst>
            <pc:docMk/>
            <pc:sldMk cId="766822597" sldId="263"/>
            <ac:grpSpMk id="27" creationId="{CE6C2137-1B99-89D9-4EA9-164637187706}"/>
          </ac:grpSpMkLst>
        </pc:grpChg>
        <pc:grpChg chg="del">
          <ac:chgData name="Mustafa Sagaaro" userId="454613c7-4742-4d67-b680-23ead7bfa225" providerId="ADAL" clId="{D39CC70A-5E98-46CD-A1B1-F1114FB80192}" dt="2022-10-21T06:21:04.103" v="154" actId="478"/>
          <ac:grpSpMkLst>
            <pc:docMk/>
            <pc:sldMk cId="766822597" sldId="263"/>
            <ac:grpSpMk id="32" creationId="{2A18B2B1-4AAF-696D-F959-79D402833F40}"/>
          </ac:grpSpMkLst>
        </pc:grpChg>
        <pc:grpChg chg="del">
          <ac:chgData name="Mustafa Sagaaro" userId="454613c7-4742-4d67-b680-23ead7bfa225" providerId="ADAL" clId="{D39CC70A-5E98-46CD-A1B1-F1114FB80192}" dt="2022-10-21T06:21:05.540" v="155" actId="478"/>
          <ac:grpSpMkLst>
            <pc:docMk/>
            <pc:sldMk cId="766822597" sldId="263"/>
            <ac:grpSpMk id="37" creationId="{81190ADD-730C-C78B-33AF-AA0E61791F16}"/>
          </ac:grpSpMkLst>
        </pc:grpChg>
        <pc:grpChg chg="mod">
          <ac:chgData name="Mustafa Sagaaro" userId="454613c7-4742-4d67-b680-23ead7bfa225" providerId="ADAL" clId="{D39CC70A-5E98-46CD-A1B1-F1114FB80192}" dt="2022-10-21T06:28:54.028" v="246"/>
          <ac:grpSpMkLst>
            <pc:docMk/>
            <pc:sldMk cId="766822597" sldId="263"/>
            <ac:grpSpMk id="42" creationId="{29169503-B6DE-784B-F001-09BF2EC9C7AA}"/>
          </ac:grpSpMkLst>
        </pc:grpChg>
        <pc:grpChg chg="del">
          <ac:chgData name="Mustafa Sagaaro" userId="454613c7-4742-4d67-b680-23ead7bfa225" providerId="ADAL" clId="{D39CC70A-5E98-46CD-A1B1-F1114FB80192}" dt="2022-10-21T06:21:06.545" v="156" actId="478"/>
          <ac:grpSpMkLst>
            <pc:docMk/>
            <pc:sldMk cId="766822597" sldId="263"/>
            <ac:grpSpMk id="47" creationId="{04D4320E-E46D-54B5-258B-E97F695A93F6}"/>
          </ac:grpSpMkLst>
        </pc:grp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766822597" sldId="263"/>
            <ac:picMk id="19" creationId="{0C61DB6A-4EE1-11FC-AC3A-349C2936BB2D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766822597" sldId="263"/>
            <ac:picMk id="24" creationId="{A040D07E-783B-07A2-9305-A47E106429D2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766822597" sldId="263"/>
            <ac:picMk id="29" creationId="{3F7E9138-F24F-6473-BB2D-9B9ED23A6614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766822597" sldId="263"/>
            <ac:picMk id="44" creationId="{3864DB1D-AF63-1372-5372-48981BB91DDF}"/>
          </ac:picMkLst>
        </pc:picChg>
      </pc:sldChg>
      <pc:sldChg chg="addSp delSp modSp add mod">
        <pc:chgData name="Mustafa Sagaaro" userId="454613c7-4742-4d67-b680-23ead7bfa225" providerId="ADAL" clId="{D39CC70A-5E98-46CD-A1B1-F1114FB80192}" dt="2022-10-21T06:31:03.639" v="275"/>
        <pc:sldMkLst>
          <pc:docMk/>
          <pc:sldMk cId="2051750801" sldId="264"/>
        </pc:sldMkLst>
        <pc:spChg chg="mod">
          <ac:chgData name="Mustafa Sagaaro" userId="454613c7-4742-4d67-b680-23ead7bfa225" providerId="ADAL" clId="{D39CC70A-5E98-46CD-A1B1-F1114FB80192}" dt="2022-10-21T06:29:59.644" v="256" actId="1076"/>
          <ac:spMkLst>
            <pc:docMk/>
            <pc:sldMk cId="2051750801" sldId="264"/>
            <ac:spMk id="4" creationId="{8EFAECFD-BCA9-F6F7-BA72-A72F933E54B4}"/>
          </ac:spMkLst>
        </pc:spChg>
        <pc:spChg chg="del">
          <ac:chgData name="Mustafa Sagaaro" userId="454613c7-4742-4d67-b680-23ead7bfa225" providerId="ADAL" clId="{D39CC70A-5E98-46CD-A1B1-F1114FB80192}" dt="2022-10-21T06:19:22.123" v="136" actId="478"/>
          <ac:spMkLst>
            <pc:docMk/>
            <pc:sldMk cId="2051750801" sldId="264"/>
            <ac:spMk id="5" creationId="{1B0E9764-A800-7D16-DABE-CAC91BE5C66D}"/>
          </ac:spMkLst>
        </pc:spChg>
        <pc:spChg chg="del">
          <ac:chgData name="Mustafa Sagaaro" userId="454613c7-4742-4d67-b680-23ead7bfa225" providerId="ADAL" clId="{D39CC70A-5E98-46CD-A1B1-F1114FB80192}" dt="2022-10-21T06:19:20.646" v="135" actId="478"/>
          <ac:spMkLst>
            <pc:docMk/>
            <pc:sldMk cId="2051750801" sldId="264"/>
            <ac:spMk id="6" creationId="{2D678490-FBBF-7079-6135-BE8BB96E0616}"/>
          </ac:spMkLst>
        </pc:spChg>
        <pc:spChg chg="del">
          <ac:chgData name="Mustafa Sagaaro" userId="454613c7-4742-4d67-b680-23ead7bfa225" providerId="ADAL" clId="{D39CC70A-5E98-46CD-A1B1-F1114FB80192}" dt="2022-10-21T06:19:23.254" v="137" actId="478"/>
          <ac:spMkLst>
            <pc:docMk/>
            <pc:sldMk cId="2051750801" sldId="264"/>
            <ac:spMk id="7" creationId="{A8D10979-BB93-A99C-AE39-1A8181E2B143}"/>
          </ac:spMkLst>
        </pc:spChg>
        <pc:spChg chg="del">
          <ac:chgData name="Mustafa Sagaaro" userId="454613c7-4742-4d67-b680-23ead7bfa225" providerId="ADAL" clId="{D39CC70A-5E98-46CD-A1B1-F1114FB80192}" dt="2022-10-21T06:19:25.658" v="138" actId="478"/>
          <ac:spMkLst>
            <pc:docMk/>
            <pc:sldMk cId="2051750801" sldId="264"/>
            <ac:spMk id="8" creationId="{696735EE-C7D8-665B-A194-C68898004959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9" creationId="{5CC8AE1C-A934-1FEB-6210-DEBBF198AFE7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10" creationId="{134BB646-D9DD-B586-B830-F027E8DE3B86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11" creationId="{24D80939-D347-1704-BA2D-2DA3A4659956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12" creationId="{D497FC97-95FC-799F-B2E2-916AA84B206A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2051750801" sldId="264"/>
            <ac:spMk id="14" creationId="{123D2E22-911B-43E0-CF26-130D6DA20985}"/>
          </ac:spMkLst>
        </pc:spChg>
        <pc:spChg chg="add mod">
          <ac:chgData name="Mustafa Sagaaro" userId="454613c7-4742-4d67-b680-23ead7bfa225" providerId="ADAL" clId="{D39CC70A-5E98-46CD-A1B1-F1114FB80192}" dt="2022-10-21T06:30:44.926" v="270"/>
          <ac:spMkLst>
            <pc:docMk/>
            <pc:sldMk cId="2051750801" sldId="264"/>
            <ac:spMk id="15" creationId="{65B9B093-89E2-2190-DEBE-FFB60BC36468}"/>
          </ac:spMkLst>
        </pc:spChg>
        <pc:spChg chg="add del mod">
          <ac:chgData name="Mustafa Sagaaro" userId="454613c7-4742-4d67-b680-23ead7bfa225" providerId="ADAL" clId="{D39CC70A-5E98-46CD-A1B1-F1114FB80192}" dt="2022-10-21T06:30:49.227" v="272"/>
          <ac:spMkLst>
            <pc:docMk/>
            <pc:sldMk cId="2051750801" sldId="264"/>
            <ac:spMk id="16" creationId="{26CE3C22-F93A-771A-AD8D-F4E7E08EFC56}"/>
          </ac:spMkLst>
        </pc:spChg>
        <pc:spChg chg="add del mod">
          <ac:chgData name="Mustafa Sagaaro" userId="454613c7-4742-4d67-b680-23ead7bfa225" providerId="ADAL" clId="{D39CC70A-5E98-46CD-A1B1-F1114FB80192}" dt="2022-10-21T06:30:55.772" v="274"/>
          <ac:spMkLst>
            <pc:docMk/>
            <pc:sldMk cId="2051750801" sldId="264"/>
            <ac:spMk id="17" creationId="{3C7CD236-D46A-B3F1-F7E6-95A135E762A4}"/>
          </ac:spMkLst>
        </pc:spChg>
        <pc:spChg chg="add mod">
          <ac:chgData name="Mustafa Sagaaro" userId="454613c7-4742-4d67-b680-23ead7bfa225" providerId="ADAL" clId="{D39CC70A-5E98-46CD-A1B1-F1114FB80192}" dt="2022-10-21T06:31:03.639" v="275"/>
          <ac:spMkLst>
            <pc:docMk/>
            <pc:sldMk cId="2051750801" sldId="264"/>
            <ac:spMk id="18" creationId="{83B32B96-B555-B03F-7265-67C6E426F1BE}"/>
          </ac:spMkLst>
        </pc:spChg>
        <pc:picChg chg="add mod">
          <ac:chgData name="Mustafa Sagaaro" userId="454613c7-4742-4d67-b680-23ead7bfa225" providerId="ADAL" clId="{D39CC70A-5E98-46CD-A1B1-F1114FB80192}" dt="2022-10-21T06:28:54.028" v="246"/>
          <ac:picMkLst>
            <pc:docMk/>
            <pc:sldMk cId="2051750801" sldId="264"/>
            <ac:picMk id="3" creationId="{4F15A511-50BA-1A8E-8C08-EFF0648129AC}"/>
          </ac:picMkLst>
        </pc:picChg>
        <pc:picChg chg="mod">
          <ac:chgData name="Mustafa Sagaaro" userId="454613c7-4742-4d67-b680-23ead7bfa225" providerId="ADAL" clId="{D39CC70A-5E98-46CD-A1B1-F1114FB80192}" dt="2022-10-21T06:28:54.028" v="246"/>
          <ac:picMkLst>
            <pc:docMk/>
            <pc:sldMk cId="2051750801" sldId="264"/>
            <ac:picMk id="13" creationId="{271742D3-724F-8C43-58B5-228437652D26}"/>
          </ac:picMkLst>
        </pc:picChg>
      </pc:sldChg>
      <pc:sldChg chg="addSp delSp modSp add mod">
        <pc:chgData name="Mustafa Sagaaro" userId="454613c7-4742-4d67-b680-23ead7bfa225" providerId="ADAL" clId="{D39CC70A-5E98-46CD-A1B1-F1114FB80192}" dt="2022-10-21T06:30:38.467" v="269" actId="20577"/>
        <pc:sldMkLst>
          <pc:docMk/>
          <pc:sldMk cId="3351210855" sldId="265"/>
        </pc:sld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351210855" sldId="265"/>
            <ac:spMk id="2" creationId="{A0B47A30-6508-9CEB-D028-D41115CBF347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3351210855" sldId="265"/>
            <ac:spMk id="3" creationId="{6FCFAFB6-8F11-282F-3973-8B0DAEDD530A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k cId="3351210855" sldId="265"/>
            <ac:spMk id="4" creationId="{BC0EC4DC-82C5-680F-8C8D-7B4018D39AAF}"/>
          </ac:spMkLst>
        </pc:spChg>
        <pc:spChg chg="add del mod">
          <ac:chgData name="Mustafa Sagaaro" userId="454613c7-4742-4d67-b680-23ead7bfa225" providerId="ADAL" clId="{D39CC70A-5E98-46CD-A1B1-F1114FB80192}" dt="2022-10-21T06:22:42.140" v="181"/>
          <ac:spMkLst>
            <pc:docMk/>
            <pc:sldMk cId="3351210855" sldId="265"/>
            <ac:spMk id="5" creationId="{FE4CA25B-C411-0EBB-48CE-0550A0E1EF38}"/>
          </ac:spMkLst>
        </pc:spChg>
        <pc:spChg chg="add mod">
          <ac:chgData name="Mustafa Sagaaro" userId="454613c7-4742-4d67-b680-23ead7bfa225" providerId="ADAL" clId="{D39CC70A-5E98-46CD-A1B1-F1114FB80192}" dt="2022-10-21T06:28:54.028" v="246"/>
          <ac:spMkLst>
            <pc:docMk/>
            <pc:sldMk cId="3351210855" sldId="265"/>
            <ac:spMk id="6" creationId="{8AB33A22-0492-D808-01F2-698DCD1AE90E}"/>
          </ac:spMkLst>
        </pc:spChg>
        <pc:spChg chg="add mod">
          <ac:chgData name="Mustafa Sagaaro" userId="454613c7-4742-4d67-b680-23ead7bfa225" providerId="ADAL" clId="{D39CC70A-5E98-46CD-A1B1-F1114FB80192}" dt="2022-10-21T06:30:38.467" v="269" actId="20577"/>
          <ac:spMkLst>
            <pc:docMk/>
            <pc:sldMk cId="3351210855" sldId="265"/>
            <ac:spMk id="7" creationId="{F1F071F6-7077-D571-CC34-E9765D793084}"/>
          </ac:spMkLst>
        </pc:spChg>
      </pc:sldChg>
      <pc:sldMasterChg chg="modSp modSldLayout">
        <pc:chgData name="Mustafa Sagaaro" userId="454613c7-4742-4d67-b680-23ead7bfa225" providerId="ADAL" clId="{D39CC70A-5E98-46CD-A1B1-F1114FB80192}" dt="2022-10-21T06:28:54.028" v="246"/>
        <pc:sldMasterMkLst>
          <pc:docMk/>
          <pc:sldMasterMk cId="1584217814" sldId="2147483648"/>
        </pc:sldMasterMkLst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2" creationId="{AAE9A29F-7DE5-30F0-CCDA-1049F6B50CAB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3" creationId="{4DFABDF9-ADFC-97D7-B58C-4D44BD788EC7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4" creationId="{F5ADE819-9643-A511-1BB8-06A582A3A365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5" creationId="{C8E6293B-E78A-F4D3-72CE-AC96F16378D4}"/>
          </ac:spMkLst>
        </pc:spChg>
        <pc:spChg chg="mod">
          <ac:chgData name="Mustafa Sagaaro" userId="454613c7-4742-4d67-b680-23ead7bfa225" providerId="ADAL" clId="{D39CC70A-5E98-46CD-A1B1-F1114FB80192}" dt="2022-10-21T06:28:54.028" v="246"/>
          <ac:spMkLst>
            <pc:docMk/>
            <pc:sldMasterMk cId="1584217814" sldId="2147483648"/>
            <ac:spMk id="6" creationId="{911AF362-5112-8CB8-C8BC-436CE2CE73E4}"/>
          </ac:spMkLst>
        </pc:sp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315378861" sldId="2147483649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315378861" sldId="2147483649"/>
              <ac:spMk id="2" creationId="{61D1D99E-E47A-E3A3-FC04-71F609C98B20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315378861" sldId="2147483649"/>
              <ac:spMk id="3" creationId="{099BA291-03E5-6E09-25A0-418F063970F1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2988933787" sldId="2147483651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88933787" sldId="2147483651"/>
              <ac:spMk id="2" creationId="{798067F2-E178-4E76-04C1-3F016E3D19AC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88933787" sldId="2147483651"/>
              <ac:spMk id="3" creationId="{3037CD2A-26DC-C36A-B4EE-F100F68B684B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2813665156" sldId="2147483652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813665156" sldId="2147483652"/>
              <ac:spMk id="3" creationId="{8E343EDA-1793-2C5E-CBE4-256ED480B6B9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813665156" sldId="2147483652"/>
              <ac:spMk id="4" creationId="{2DF94F46-62F1-AAB9-97EB-2D9361B26AE3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1220218565" sldId="2147483653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2" creationId="{80F5B60D-CF75-11F8-3087-4BE485AEF57C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3" creationId="{B1EDBF56-369C-D6D8-1F35-E5C79C92919F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4" creationId="{EBB94467-9D80-DCAA-DBC3-DDF615C34981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5" creationId="{238A4B23-CE76-1D81-F651-8E44F75E2203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1220218565" sldId="2147483653"/>
              <ac:spMk id="6" creationId="{6A2381BB-59A2-6563-D9CF-4A6922153D78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2931917447" sldId="2147483656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31917447" sldId="2147483656"/>
              <ac:spMk id="2" creationId="{AEDC7AC5-1CC4-B836-3644-0D8966CBD26A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31917447" sldId="2147483656"/>
              <ac:spMk id="3" creationId="{053AEB08-06C0-79CD-58AA-BDBEF5A76942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931917447" sldId="2147483656"/>
              <ac:spMk id="4" creationId="{AE9BB585-A485-0DC2-C5C6-52425D3BDADC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2002200429" sldId="2147483657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002200429" sldId="2147483657"/>
              <ac:spMk id="2" creationId="{3B13162C-D27F-8EDF-3ACB-807A20432147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002200429" sldId="2147483657"/>
              <ac:spMk id="3" creationId="{CE8A6D7E-9CBE-86F0-A26A-1A594D3182B3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2002200429" sldId="2147483657"/>
              <ac:spMk id="4" creationId="{30DEE27C-4D5E-7C80-A4D9-82ED5E2EA779}"/>
            </ac:spMkLst>
          </pc:spChg>
        </pc:sldLayoutChg>
        <pc:sldLayoutChg chg="modSp">
          <pc:chgData name="Mustafa Sagaaro" userId="454613c7-4742-4d67-b680-23ead7bfa225" providerId="ADAL" clId="{D39CC70A-5E98-46CD-A1B1-F1114FB80192}" dt="2022-10-21T06:28:54.028" v="246"/>
          <pc:sldLayoutMkLst>
            <pc:docMk/>
            <pc:sldMasterMk cId="1584217814" sldId="2147483648"/>
            <pc:sldLayoutMk cId="3237485293" sldId="2147483659"/>
          </pc:sldLayoutMkLst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3237485293" sldId="2147483659"/>
              <ac:spMk id="2" creationId="{EC541DCD-A2BF-324F-5049-14B51A55D826}"/>
            </ac:spMkLst>
          </pc:spChg>
          <pc:spChg chg="mod">
            <ac:chgData name="Mustafa Sagaaro" userId="454613c7-4742-4d67-b680-23ead7bfa225" providerId="ADAL" clId="{D39CC70A-5E98-46CD-A1B1-F1114FB80192}" dt="2022-10-21T06:28:54.028" v="246"/>
            <ac:spMkLst>
              <pc:docMk/>
              <pc:sldMasterMk cId="1584217814" sldId="2147483648"/>
              <pc:sldLayoutMk cId="3237485293" sldId="2147483659"/>
              <ac:spMk id="3" creationId="{D3BCE09D-95D9-DF28-70FA-2D0E3A9BA8F5}"/>
            </ac:spMkLst>
          </pc:spChg>
        </pc:sldLayoutChg>
      </pc:sldMasterChg>
    </pc:docChg>
  </pc:docChgLst>
  <pc:docChgLst>
    <pc:chgData name="Kos Maximilian Alvar" userId="6f1116b6-d333-4fd8-9c9b-349d1cc23c0a" providerId="ADAL" clId="{81BFEB14-5DDF-4BD2-9B1C-3F6A07145B5E}"/>
    <pc:docChg chg="undo custSel modSld">
      <pc:chgData name="Kos Maximilian Alvar" userId="6f1116b6-d333-4fd8-9c9b-349d1cc23c0a" providerId="ADAL" clId="{81BFEB14-5DDF-4BD2-9B1C-3F6A07145B5E}" dt="2022-10-21T10:51:49.850" v="24" actId="26606"/>
      <pc:docMkLst>
        <pc:docMk/>
      </pc:docMkLst>
      <pc:sldChg chg="addSp delSp modSp mod setBg">
        <pc:chgData name="Kos Maximilian Alvar" userId="6f1116b6-d333-4fd8-9c9b-349d1cc23c0a" providerId="ADAL" clId="{81BFEB14-5DDF-4BD2-9B1C-3F6A07145B5E}" dt="2022-10-21T10:51:49.850" v="24" actId="26606"/>
        <pc:sldMkLst>
          <pc:docMk/>
          <pc:sldMk cId="402999749" sldId="260"/>
        </pc:sldMkLst>
        <pc:spChg chg="add del mod ord">
          <ac:chgData name="Kos Maximilian Alvar" userId="6f1116b6-d333-4fd8-9c9b-349d1cc23c0a" providerId="ADAL" clId="{81BFEB14-5DDF-4BD2-9B1C-3F6A07145B5E}" dt="2022-10-21T10:51:44.849" v="23" actId="478"/>
          <ac:spMkLst>
            <pc:docMk/>
            <pc:sldMk cId="402999749" sldId="260"/>
            <ac:spMk id="2" creationId="{670D1096-3D63-DF58-85A0-6B373152617C}"/>
          </ac:spMkLst>
        </pc:spChg>
        <pc:spChg chg="add del">
          <ac:chgData name="Kos Maximilian Alvar" userId="6f1116b6-d333-4fd8-9c9b-349d1cc23c0a" providerId="ADAL" clId="{81BFEB14-5DDF-4BD2-9B1C-3F6A07145B5E}" dt="2022-10-21T10:50:39.681" v="7" actId="26606"/>
          <ac:spMkLst>
            <pc:docMk/>
            <pc:sldMk cId="402999749" sldId="260"/>
            <ac:spMk id="9" creationId="{21ED5FCA-9564-42B4-9F52-2CCED8ED60CA}"/>
          </ac:spMkLst>
        </pc:spChg>
        <pc:spChg chg="add del">
          <ac:chgData name="Kos Maximilian Alvar" userId="6f1116b6-d333-4fd8-9c9b-349d1cc23c0a" providerId="ADAL" clId="{81BFEB14-5DDF-4BD2-9B1C-3F6A07145B5E}" dt="2022-10-21T10:50:39.681" v="7" actId="26606"/>
          <ac:spMkLst>
            <pc:docMk/>
            <pc:sldMk cId="402999749" sldId="260"/>
            <ac:spMk id="11" creationId="{081E4A58-353D-44AE-B2FC-2A74E2E400F7}"/>
          </ac:spMkLst>
        </pc:spChg>
        <pc:spChg chg="add del">
          <ac:chgData name="Kos Maximilian Alvar" userId="6f1116b6-d333-4fd8-9c9b-349d1cc23c0a" providerId="ADAL" clId="{81BFEB14-5DDF-4BD2-9B1C-3F6A07145B5E}" dt="2022-10-21T10:50:47.008" v="9" actId="26606"/>
          <ac:spMkLst>
            <pc:docMk/>
            <pc:sldMk cId="402999749" sldId="260"/>
            <ac:spMk id="13" creationId="{086A5A31-B10A-4793-84D4-D785959AE5B8}"/>
          </ac:spMkLst>
        </pc:spChg>
        <pc:spChg chg="add del">
          <ac:chgData name="Kos Maximilian Alvar" userId="6f1116b6-d333-4fd8-9c9b-349d1cc23c0a" providerId="ADAL" clId="{81BFEB14-5DDF-4BD2-9B1C-3F6A07145B5E}" dt="2022-10-21T10:50:47.008" v="9" actId="26606"/>
          <ac:spMkLst>
            <pc:docMk/>
            <pc:sldMk cId="402999749" sldId="260"/>
            <ac:spMk id="14" creationId="{9D25F302-27C5-414F-97F8-6EA0A6C028BA}"/>
          </ac:spMkLst>
        </pc:spChg>
        <pc:spChg chg="add del">
          <ac:chgData name="Kos Maximilian Alvar" userId="6f1116b6-d333-4fd8-9c9b-349d1cc23c0a" providerId="ADAL" clId="{81BFEB14-5DDF-4BD2-9B1C-3F6A07145B5E}" dt="2022-10-21T10:50:47.008" v="9" actId="26606"/>
          <ac:spMkLst>
            <pc:docMk/>
            <pc:sldMk cId="402999749" sldId="260"/>
            <ac:spMk id="15" creationId="{830A36F8-48C2-4842-A87B-8CE8DF4E7FD2}"/>
          </ac:spMkLst>
        </pc:spChg>
        <pc:spChg chg="add del">
          <ac:chgData name="Kos Maximilian Alvar" userId="6f1116b6-d333-4fd8-9c9b-349d1cc23c0a" providerId="ADAL" clId="{81BFEB14-5DDF-4BD2-9B1C-3F6A07145B5E}" dt="2022-10-21T10:50:52.344" v="11" actId="26606"/>
          <ac:spMkLst>
            <pc:docMk/>
            <pc:sldMk cId="402999749" sldId="260"/>
            <ac:spMk id="17" creationId="{CC552A98-EF7D-4D42-AB69-066B786AB55B}"/>
          </ac:spMkLst>
        </pc:spChg>
        <pc:spChg chg="add del">
          <ac:chgData name="Kos Maximilian Alvar" userId="6f1116b6-d333-4fd8-9c9b-349d1cc23c0a" providerId="ADAL" clId="{81BFEB14-5DDF-4BD2-9B1C-3F6A07145B5E}" dt="2022-10-21T10:50:52.344" v="11" actId="26606"/>
          <ac:spMkLst>
            <pc:docMk/>
            <pc:sldMk cId="402999749" sldId="260"/>
            <ac:spMk id="18" creationId="{D4C74C1C-EF2E-40CF-A712-656E694E6724}"/>
          </ac:spMkLst>
        </pc:spChg>
        <pc:spChg chg="add del">
          <ac:chgData name="Kos Maximilian Alvar" userId="6f1116b6-d333-4fd8-9c9b-349d1cc23c0a" providerId="ADAL" clId="{81BFEB14-5DDF-4BD2-9B1C-3F6A07145B5E}" dt="2022-10-21T10:50:52.344" v="11" actId="26606"/>
          <ac:spMkLst>
            <pc:docMk/>
            <pc:sldMk cId="402999749" sldId="260"/>
            <ac:spMk id="19" creationId="{90464369-70FA-42AF-948F-80664CA7BFE5}"/>
          </ac:spMkLst>
        </pc:spChg>
        <pc:spChg chg="add del">
          <ac:chgData name="Kos Maximilian Alvar" userId="6f1116b6-d333-4fd8-9c9b-349d1cc23c0a" providerId="ADAL" clId="{81BFEB14-5DDF-4BD2-9B1C-3F6A07145B5E}" dt="2022-10-21T10:50:52.344" v="11" actId="26606"/>
          <ac:spMkLst>
            <pc:docMk/>
            <pc:sldMk cId="402999749" sldId="260"/>
            <ac:spMk id="20" creationId="{A648176E-454C-437C-B0FC-9B82FCF32B24}"/>
          </ac:spMkLst>
        </pc:spChg>
        <pc:spChg chg="add del">
          <ac:chgData name="Kos Maximilian Alvar" userId="6f1116b6-d333-4fd8-9c9b-349d1cc23c0a" providerId="ADAL" clId="{81BFEB14-5DDF-4BD2-9B1C-3F6A07145B5E}" dt="2022-10-21T10:50:52.344" v="11" actId="26606"/>
          <ac:spMkLst>
            <pc:docMk/>
            <pc:sldMk cId="402999749" sldId="260"/>
            <ac:spMk id="21" creationId="{A6604B49-AD5C-4590-B051-06C8222ECD99}"/>
          </ac:spMkLst>
        </pc:spChg>
        <pc:spChg chg="add del">
          <ac:chgData name="Kos Maximilian Alvar" userId="6f1116b6-d333-4fd8-9c9b-349d1cc23c0a" providerId="ADAL" clId="{81BFEB14-5DDF-4BD2-9B1C-3F6A07145B5E}" dt="2022-10-21T10:51:49.850" v="24" actId="26606"/>
          <ac:spMkLst>
            <pc:docMk/>
            <pc:sldMk cId="402999749" sldId="260"/>
            <ac:spMk id="23" creationId="{9D25F302-27C5-414F-97F8-6EA0A6C028BA}"/>
          </ac:spMkLst>
        </pc:spChg>
        <pc:spChg chg="add del">
          <ac:chgData name="Kos Maximilian Alvar" userId="6f1116b6-d333-4fd8-9c9b-349d1cc23c0a" providerId="ADAL" clId="{81BFEB14-5DDF-4BD2-9B1C-3F6A07145B5E}" dt="2022-10-21T10:51:49.850" v="24" actId="26606"/>
          <ac:spMkLst>
            <pc:docMk/>
            <pc:sldMk cId="402999749" sldId="260"/>
            <ac:spMk id="24" creationId="{830A36F8-48C2-4842-A87B-8CE8DF4E7FD2}"/>
          </ac:spMkLst>
        </pc:spChg>
        <pc:spChg chg="add del">
          <ac:chgData name="Kos Maximilian Alvar" userId="6f1116b6-d333-4fd8-9c9b-349d1cc23c0a" providerId="ADAL" clId="{81BFEB14-5DDF-4BD2-9B1C-3F6A07145B5E}" dt="2022-10-21T10:51:49.850" v="24" actId="26606"/>
          <ac:spMkLst>
            <pc:docMk/>
            <pc:sldMk cId="402999749" sldId="260"/>
            <ac:spMk id="25" creationId="{086A5A31-B10A-4793-84D4-D785959AE5B8}"/>
          </ac:spMkLst>
        </pc:spChg>
        <pc:spChg chg="add">
          <ac:chgData name="Kos Maximilian Alvar" userId="6f1116b6-d333-4fd8-9c9b-349d1cc23c0a" providerId="ADAL" clId="{81BFEB14-5DDF-4BD2-9B1C-3F6A07145B5E}" dt="2022-10-21T10:51:49.850" v="24" actId="26606"/>
          <ac:spMkLst>
            <pc:docMk/>
            <pc:sldMk cId="402999749" sldId="260"/>
            <ac:spMk id="30" creationId="{22F15A2D-2324-487D-A02A-BF46C5C580EB}"/>
          </ac:spMkLst>
        </pc:spChg>
        <pc:spChg chg="add">
          <ac:chgData name="Kos Maximilian Alvar" userId="6f1116b6-d333-4fd8-9c9b-349d1cc23c0a" providerId="ADAL" clId="{81BFEB14-5DDF-4BD2-9B1C-3F6A07145B5E}" dt="2022-10-21T10:51:49.850" v="24" actId="26606"/>
          <ac:spMkLst>
            <pc:docMk/>
            <pc:sldMk cId="402999749" sldId="260"/>
            <ac:spMk id="32" creationId="{17A7F34E-D418-47E2-9F86-2C45BBC31210}"/>
          </ac:spMkLst>
        </pc:spChg>
        <pc:spChg chg="add">
          <ac:chgData name="Kos Maximilian Alvar" userId="6f1116b6-d333-4fd8-9c9b-349d1cc23c0a" providerId="ADAL" clId="{81BFEB14-5DDF-4BD2-9B1C-3F6A07145B5E}" dt="2022-10-21T10:51:49.850" v="24" actId="26606"/>
          <ac:spMkLst>
            <pc:docMk/>
            <pc:sldMk cId="402999749" sldId="260"/>
            <ac:spMk id="34" creationId="{2AEAFA59-923A-4F54-8B49-44C970BCC323}"/>
          </ac:spMkLst>
        </pc:spChg>
        <pc:graphicFrameChg chg="mod modGraphic">
          <ac:chgData name="Kos Maximilian Alvar" userId="6f1116b6-d333-4fd8-9c9b-349d1cc23c0a" providerId="ADAL" clId="{81BFEB14-5DDF-4BD2-9B1C-3F6A07145B5E}" dt="2022-10-21T10:51:15.598" v="17" actId="170"/>
          <ac:graphicFrameMkLst>
            <pc:docMk/>
            <pc:sldMk cId="402999749" sldId="260"/>
            <ac:graphicFrameMk id="4" creationId="{0D7CE29C-6330-D0F8-9443-1CA803C33338}"/>
          </ac:graphicFrameMkLst>
        </pc:graphicFrameChg>
      </pc:sldChg>
      <pc:sldChg chg="addSp modSp mod setBg">
        <pc:chgData name="Kos Maximilian Alvar" userId="6f1116b6-d333-4fd8-9c9b-349d1cc23c0a" providerId="ADAL" clId="{81BFEB14-5DDF-4BD2-9B1C-3F6A07145B5E}" dt="2022-10-21T10:49:57.323" v="5" actId="14100"/>
        <pc:sldMkLst>
          <pc:docMk/>
          <pc:sldMk cId="2960813924" sldId="261"/>
        </pc:sldMkLst>
        <pc:spChg chg="mod">
          <ac:chgData name="Kos Maximilian Alvar" userId="6f1116b6-d333-4fd8-9c9b-349d1cc23c0a" providerId="ADAL" clId="{81BFEB14-5DDF-4BD2-9B1C-3F6A07145B5E}" dt="2022-10-21T10:49:44.515" v="0" actId="26606"/>
          <ac:spMkLst>
            <pc:docMk/>
            <pc:sldMk cId="2960813924" sldId="261"/>
            <ac:spMk id="2" creationId="{3466AB0E-79D6-7788-2004-CC79CB35BE1C}"/>
          </ac:spMkLst>
        </pc:spChg>
        <pc:spChg chg="mod ord">
          <ac:chgData name="Kos Maximilian Alvar" userId="6f1116b6-d333-4fd8-9c9b-349d1cc23c0a" providerId="ADAL" clId="{81BFEB14-5DDF-4BD2-9B1C-3F6A07145B5E}" dt="2022-10-21T10:49:53.607" v="3" actId="1076"/>
          <ac:spMkLst>
            <pc:docMk/>
            <pc:sldMk cId="2960813924" sldId="261"/>
            <ac:spMk id="3" creationId="{FF2CE31E-1EE5-F789-30A1-3D24180242F7}"/>
          </ac:spMkLst>
        </pc:spChg>
        <pc:spChg chg="add">
          <ac:chgData name="Kos Maximilian Alvar" userId="6f1116b6-d333-4fd8-9c9b-349d1cc23c0a" providerId="ADAL" clId="{81BFEB14-5DDF-4BD2-9B1C-3F6A07145B5E}" dt="2022-10-21T10:49:44.515" v="0" actId="26606"/>
          <ac:spMkLst>
            <pc:docMk/>
            <pc:sldMk cId="2960813924" sldId="261"/>
            <ac:spMk id="10" creationId="{9D25F302-27C5-414F-97F8-6EA0A6C028BA}"/>
          </ac:spMkLst>
        </pc:spChg>
        <pc:spChg chg="add">
          <ac:chgData name="Kos Maximilian Alvar" userId="6f1116b6-d333-4fd8-9c9b-349d1cc23c0a" providerId="ADAL" clId="{81BFEB14-5DDF-4BD2-9B1C-3F6A07145B5E}" dt="2022-10-21T10:49:44.515" v="0" actId="26606"/>
          <ac:spMkLst>
            <pc:docMk/>
            <pc:sldMk cId="2960813924" sldId="261"/>
            <ac:spMk id="12" creationId="{830A36F8-48C2-4842-A87B-8CE8DF4E7FD2}"/>
          </ac:spMkLst>
        </pc:spChg>
        <pc:spChg chg="add">
          <ac:chgData name="Kos Maximilian Alvar" userId="6f1116b6-d333-4fd8-9c9b-349d1cc23c0a" providerId="ADAL" clId="{81BFEB14-5DDF-4BD2-9B1C-3F6A07145B5E}" dt="2022-10-21T10:49:44.515" v="0" actId="26606"/>
          <ac:spMkLst>
            <pc:docMk/>
            <pc:sldMk cId="2960813924" sldId="261"/>
            <ac:spMk id="14" creationId="{8F451A30-466B-4996-9BA5-CD6ABCC6D558}"/>
          </ac:spMkLst>
        </pc:spChg>
        <pc:picChg chg="mod">
          <ac:chgData name="Kos Maximilian Alvar" userId="6f1116b6-d333-4fd8-9c9b-349d1cc23c0a" providerId="ADAL" clId="{81BFEB14-5DDF-4BD2-9B1C-3F6A07145B5E}" dt="2022-10-21T10:49:57.323" v="5" actId="14100"/>
          <ac:picMkLst>
            <pc:docMk/>
            <pc:sldMk cId="2960813924" sldId="261"/>
            <ac:picMk id="5" creationId="{FEBACA95-25FC-4A75-C558-C7C0F19BB37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D1D4E-6F15-4ABC-B5A8-673F20F860F4}" type="doc">
      <dgm:prSet loTypeId="urn:microsoft.com/office/officeart/2005/8/layout/radial4" loCatId="relationship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CH"/>
        </a:p>
      </dgm:t>
    </dgm:pt>
    <dgm:pt modelId="{33974082-D0C9-47CE-9B54-A88710BB0627}">
      <dgm:prSet phldrT="[Text]"/>
      <dgm:spPr/>
      <dgm:t>
        <a:bodyPr/>
        <a:lstStyle/>
        <a:p>
          <a:r>
            <a:rPr lang="de-CH" dirty="0"/>
            <a:t>Landing Page</a:t>
          </a:r>
        </a:p>
      </dgm:t>
    </dgm:pt>
    <dgm:pt modelId="{98796903-ECEB-47B2-ABA1-0142DC8EB51C}" type="parTrans" cxnId="{262996DF-D37E-4456-BDEC-EB6D3403A69E}">
      <dgm:prSet/>
      <dgm:spPr/>
      <dgm:t>
        <a:bodyPr/>
        <a:lstStyle/>
        <a:p>
          <a:endParaRPr lang="de-CH"/>
        </a:p>
      </dgm:t>
    </dgm:pt>
    <dgm:pt modelId="{AB16A02C-F66F-4178-91E6-2272B24A04C2}" type="sibTrans" cxnId="{262996DF-D37E-4456-BDEC-EB6D3403A69E}">
      <dgm:prSet/>
      <dgm:spPr/>
      <dgm:t>
        <a:bodyPr/>
        <a:lstStyle/>
        <a:p>
          <a:endParaRPr lang="de-CH"/>
        </a:p>
      </dgm:t>
    </dgm:pt>
    <dgm:pt modelId="{702FD074-8D8C-468E-B6E3-B8D566811D09}">
      <dgm:prSet phldrT="[Text]"/>
      <dgm:spPr/>
      <dgm:t>
        <a:bodyPr/>
        <a:lstStyle/>
        <a:p>
          <a:r>
            <a:rPr lang="de-CH"/>
            <a:t>Products</a:t>
          </a:r>
        </a:p>
      </dgm:t>
    </dgm:pt>
    <dgm:pt modelId="{AAC73C44-7C2C-4818-80D5-C62A0758472A}" type="parTrans" cxnId="{73F66FFA-BC1C-4C76-AAFF-F03B60D94172}">
      <dgm:prSet/>
      <dgm:spPr/>
      <dgm:t>
        <a:bodyPr/>
        <a:lstStyle/>
        <a:p>
          <a:endParaRPr lang="de-CH"/>
        </a:p>
      </dgm:t>
    </dgm:pt>
    <dgm:pt modelId="{D0ACFD49-0860-493D-8B46-32676C3FBAC3}" type="sibTrans" cxnId="{73F66FFA-BC1C-4C76-AAFF-F03B60D94172}">
      <dgm:prSet/>
      <dgm:spPr/>
      <dgm:t>
        <a:bodyPr/>
        <a:lstStyle/>
        <a:p>
          <a:endParaRPr lang="de-CH"/>
        </a:p>
      </dgm:t>
    </dgm:pt>
    <dgm:pt modelId="{143F745E-B4A8-42AE-B057-D23DCF88E4AF}">
      <dgm:prSet phldrT="[Text]"/>
      <dgm:spPr/>
      <dgm:t>
        <a:bodyPr/>
        <a:lstStyle/>
        <a:p>
          <a:r>
            <a:rPr lang="de-CH" dirty="0"/>
            <a:t>About</a:t>
          </a:r>
        </a:p>
        <a:p>
          <a:r>
            <a:rPr lang="de-CH" dirty="0"/>
            <a:t>Us</a:t>
          </a:r>
        </a:p>
      </dgm:t>
    </dgm:pt>
    <dgm:pt modelId="{9554DE10-8BD0-4D4D-94F1-192B3079C45D}" type="parTrans" cxnId="{E4E6B90B-7A57-455F-993F-45F0EEAC0DB8}">
      <dgm:prSet/>
      <dgm:spPr/>
      <dgm:t>
        <a:bodyPr/>
        <a:lstStyle/>
        <a:p>
          <a:endParaRPr lang="de-CH"/>
        </a:p>
      </dgm:t>
    </dgm:pt>
    <dgm:pt modelId="{3D22850B-9C7E-46DC-841D-5D2375DDE9CB}" type="sibTrans" cxnId="{E4E6B90B-7A57-455F-993F-45F0EEAC0DB8}">
      <dgm:prSet/>
      <dgm:spPr/>
      <dgm:t>
        <a:bodyPr/>
        <a:lstStyle/>
        <a:p>
          <a:endParaRPr lang="de-CH"/>
        </a:p>
      </dgm:t>
    </dgm:pt>
    <dgm:pt modelId="{7FC57E10-5E41-4A0A-B9D5-57695154C279}">
      <dgm:prSet phldrT="[Text]"/>
      <dgm:spPr/>
      <dgm:t>
        <a:bodyPr/>
        <a:lstStyle/>
        <a:p>
          <a:r>
            <a:rPr lang="de-CH" dirty="0"/>
            <a:t>Contact</a:t>
          </a:r>
        </a:p>
      </dgm:t>
    </dgm:pt>
    <dgm:pt modelId="{42D5901D-A564-4316-B5D3-969C7AA1993E}" type="parTrans" cxnId="{C6E6AC10-D1FF-4F30-B096-0C02F2F54306}">
      <dgm:prSet/>
      <dgm:spPr/>
      <dgm:t>
        <a:bodyPr/>
        <a:lstStyle/>
        <a:p>
          <a:endParaRPr lang="de-CH"/>
        </a:p>
      </dgm:t>
    </dgm:pt>
    <dgm:pt modelId="{AB56ED9F-A898-4A63-84CE-24F6E4EF95C3}" type="sibTrans" cxnId="{C6E6AC10-D1FF-4F30-B096-0C02F2F54306}">
      <dgm:prSet/>
      <dgm:spPr/>
      <dgm:t>
        <a:bodyPr/>
        <a:lstStyle/>
        <a:p>
          <a:endParaRPr lang="de-CH"/>
        </a:p>
      </dgm:t>
    </dgm:pt>
    <dgm:pt modelId="{A4F9186A-729D-47A7-8BD0-2C309E126371}" type="pres">
      <dgm:prSet presAssocID="{A56D1D4E-6F15-4ABC-B5A8-673F20F860F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0EC3DF2-456B-4815-A5A7-DF153302677D}" type="pres">
      <dgm:prSet presAssocID="{33974082-D0C9-47CE-9B54-A88710BB0627}" presName="centerShape" presStyleLbl="node0" presStyleIdx="0" presStyleCnt="1"/>
      <dgm:spPr/>
    </dgm:pt>
    <dgm:pt modelId="{025FDAE2-197D-42D0-A6F9-B4D54C571444}" type="pres">
      <dgm:prSet presAssocID="{AAC73C44-7C2C-4818-80D5-C62A0758472A}" presName="parTrans" presStyleLbl="bgSibTrans2D1" presStyleIdx="0" presStyleCnt="3"/>
      <dgm:spPr/>
    </dgm:pt>
    <dgm:pt modelId="{F7E786DD-1F64-4B71-8B9D-0C7465D8B1C4}" type="pres">
      <dgm:prSet presAssocID="{702FD074-8D8C-468E-B6E3-B8D566811D09}" presName="node" presStyleLbl="node1" presStyleIdx="0" presStyleCnt="3">
        <dgm:presLayoutVars>
          <dgm:bulletEnabled val="1"/>
        </dgm:presLayoutVars>
      </dgm:prSet>
      <dgm:spPr/>
    </dgm:pt>
    <dgm:pt modelId="{B966AD6E-A4C0-496F-BAF4-BA9007C09687}" type="pres">
      <dgm:prSet presAssocID="{9554DE10-8BD0-4D4D-94F1-192B3079C45D}" presName="parTrans" presStyleLbl="bgSibTrans2D1" presStyleIdx="1" presStyleCnt="3"/>
      <dgm:spPr/>
    </dgm:pt>
    <dgm:pt modelId="{89EF4D7B-EB92-483A-AB3B-783AD88EBA79}" type="pres">
      <dgm:prSet presAssocID="{143F745E-B4A8-42AE-B057-D23DCF88E4AF}" presName="node" presStyleLbl="node1" presStyleIdx="1" presStyleCnt="3">
        <dgm:presLayoutVars>
          <dgm:bulletEnabled val="1"/>
        </dgm:presLayoutVars>
      </dgm:prSet>
      <dgm:spPr/>
    </dgm:pt>
    <dgm:pt modelId="{28D1FD98-A21B-4435-9F48-EBAF3E818956}" type="pres">
      <dgm:prSet presAssocID="{42D5901D-A564-4316-B5D3-969C7AA1993E}" presName="parTrans" presStyleLbl="bgSibTrans2D1" presStyleIdx="2" presStyleCnt="3"/>
      <dgm:spPr/>
    </dgm:pt>
    <dgm:pt modelId="{8B641B2C-883F-4B9D-B97A-8BF4D01E9424}" type="pres">
      <dgm:prSet presAssocID="{7FC57E10-5E41-4A0A-B9D5-57695154C279}" presName="node" presStyleLbl="node1" presStyleIdx="2" presStyleCnt="3">
        <dgm:presLayoutVars>
          <dgm:bulletEnabled val="1"/>
        </dgm:presLayoutVars>
      </dgm:prSet>
      <dgm:spPr/>
    </dgm:pt>
  </dgm:ptLst>
  <dgm:cxnLst>
    <dgm:cxn modelId="{E4E6B90B-7A57-455F-993F-45F0EEAC0DB8}" srcId="{33974082-D0C9-47CE-9B54-A88710BB0627}" destId="{143F745E-B4A8-42AE-B057-D23DCF88E4AF}" srcOrd="1" destOrd="0" parTransId="{9554DE10-8BD0-4D4D-94F1-192B3079C45D}" sibTransId="{3D22850B-9C7E-46DC-841D-5D2375DDE9CB}"/>
    <dgm:cxn modelId="{C6E6AC10-D1FF-4F30-B096-0C02F2F54306}" srcId="{33974082-D0C9-47CE-9B54-A88710BB0627}" destId="{7FC57E10-5E41-4A0A-B9D5-57695154C279}" srcOrd="2" destOrd="0" parTransId="{42D5901D-A564-4316-B5D3-969C7AA1993E}" sibTransId="{AB56ED9F-A898-4A63-84CE-24F6E4EF95C3}"/>
    <dgm:cxn modelId="{3B162B45-0E8A-47D8-87E8-5572CEB2C6EC}" type="presOf" srcId="{42D5901D-A564-4316-B5D3-969C7AA1993E}" destId="{28D1FD98-A21B-4435-9F48-EBAF3E818956}" srcOrd="0" destOrd="0" presId="urn:microsoft.com/office/officeart/2005/8/layout/radial4"/>
    <dgm:cxn modelId="{37C99D6D-70A8-4097-95A5-24C3405AB711}" type="presOf" srcId="{143F745E-B4A8-42AE-B057-D23DCF88E4AF}" destId="{89EF4D7B-EB92-483A-AB3B-783AD88EBA79}" srcOrd="0" destOrd="0" presId="urn:microsoft.com/office/officeart/2005/8/layout/radial4"/>
    <dgm:cxn modelId="{B765C190-54FC-4D85-9BB0-196CAD6E7E92}" type="presOf" srcId="{A56D1D4E-6F15-4ABC-B5A8-673F20F860F4}" destId="{A4F9186A-729D-47A7-8BD0-2C309E126371}" srcOrd="0" destOrd="0" presId="urn:microsoft.com/office/officeart/2005/8/layout/radial4"/>
    <dgm:cxn modelId="{DC39F8D3-D6A6-4EA5-A8F5-C135281FEEE7}" type="presOf" srcId="{7FC57E10-5E41-4A0A-B9D5-57695154C279}" destId="{8B641B2C-883F-4B9D-B97A-8BF4D01E9424}" srcOrd="0" destOrd="0" presId="urn:microsoft.com/office/officeart/2005/8/layout/radial4"/>
    <dgm:cxn modelId="{262996DF-D37E-4456-BDEC-EB6D3403A69E}" srcId="{A56D1D4E-6F15-4ABC-B5A8-673F20F860F4}" destId="{33974082-D0C9-47CE-9B54-A88710BB0627}" srcOrd="0" destOrd="0" parTransId="{98796903-ECEB-47B2-ABA1-0142DC8EB51C}" sibTransId="{AB16A02C-F66F-4178-91E6-2272B24A04C2}"/>
    <dgm:cxn modelId="{4B5E05E3-704F-4793-93B5-5D21C1ACC33C}" type="presOf" srcId="{702FD074-8D8C-468E-B6E3-B8D566811D09}" destId="{F7E786DD-1F64-4B71-8B9D-0C7465D8B1C4}" srcOrd="0" destOrd="0" presId="urn:microsoft.com/office/officeart/2005/8/layout/radial4"/>
    <dgm:cxn modelId="{5F0FE0E9-D120-4651-9D84-265D23ED59B5}" type="presOf" srcId="{9554DE10-8BD0-4D4D-94F1-192B3079C45D}" destId="{B966AD6E-A4C0-496F-BAF4-BA9007C09687}" srcOrd="0" destOrd="0" presId="urn:microsoft.com/office/officeart/2005/8/layout/radial4"/>
    <dgm:cxn modelId="{A9EDDBEA-929B-4021-BD06-7D20764A00F0}" type="presOf" srcId="{AAC73C44-7C2C-4818-80D5-C62A0758472A}" destId="{025FDAE2-197D-42D0-A6F9-B4D54C571444}" srcOrd="0" destOrd="0" presId="urn:microsoft.com/office/officeart/2005/8/layout/radial4"/>
    <dgm:cxn modelId="{5ED70EFA-027B-496E-8BFC-EFDDE9603568}" type="presOf" srcId="{33974082-D0C9-47CE-9B54-A88710BB0627}" destId="{00EC3DF2-456B-4815-A5A7-DF153302677D}" srcOrd="0" destOrd="0" presId="urn:microsoft.com/office/officeart/2005/8/layout/radial4"/>
    <dgm:cxn modelId="{73F66FFA-BC1C-4C76-AAFF-F03B60D94172}" srcId="{33974082-D0C9-47CE-9B54-A88710BB0627}" destId="{702FD074-8D8C-468E-B6E3-B8D566811D09}" srcOrd="0" destOrd="0" parTransId="{AAC73C44-7C2C-4818-80D5-C62A0758472A}" sibTransId="{D0ACFD49-0860-493D-8B46-32676C3FBAC3}"/>
    <dgm:cxn modelId="{5F83F48D-6200-4A5B-A79F-D42A08B61BAE}" type="presParOf" srcId="{A4F9186A-729D-47A7-8BD0-2C309E126371}" destId="{00EC3DF2-456B-4815-A5A7-DF153302677D}" srcOrd="0" destOrd="0" presId="urn:microsoft.com/office/officeart/2005/8/layout/radial4"/>
    <dgm:cxn modelId="{02B584C8-9E77-430F-8D83-A7D46C4E3957}" type="presParOf" srcId="{A4F9186A-729D-47A7-8BD0-2C309E126371}" destId="{025FDAE2-197D-42D0-A6F9-B4D54C571444}" srcOrd="1" destOrd="0" presId="urn:microsoft.com/office/officeart/2005/8/layout/radial4"/>
    <dgm:cxn modelId="{7E83249C-EF91-4CAB-8195-4A90F31163FE}" type="presParOf" srcId="{A4F9186A-729D-47A7-8BD0-2C309E126371}" destId="{F7E786DD-1F64-4B71-8B9D-0C7465D8B1C4}" srcOrd="2" destOrd="0" presId="urn:microsoft.com/office/officeart/2005/8/layout/radial4"/>
    <dgm:cxn modelId="{4A18D616-33AD-4B2D-A6D7-EA2278E1A16F}" type="presParOf" srcId="{A4F9186A-729D-47A7-8BD0-2C309E126371}" destId="{B966AD6E-A4C0-496F-BAF4-BA9007C09687}" srcOrd="3" destOrd="0" presId="urn:microsoft.com/office/officeart/2005/8/layout/radial4"/>
    <dgm:cxn modelId="{04701A25-8361-4ED3-BFCC-7498D607BF86}" type="presParOf" srcId="{A4F9186A-729D-47A7-8BD0-2C309E126371}" destId="{89EF4D7B-EB92-483A-AB3B-783AD88EBA79}" srcOrd="4" destOrd="0" presId="urn:microsoft.com/office/officeart/2005/8/layout/radial4"/>
    <dgm:cxn modelId="{3B9926DF-EA6E-4E92-9295-C500D0CF0AA5}" type="presParOf" srcId="{A4F9186A-729D-47A7-8BD0-2C309E126371}" destId="{28D1FD98-A21B-4435-9F48-EBAF3E818956}" srcOrd="5" destOrd="0" presId="urn:microsoft.com/office/officeart/2005/8/layout/radial4"/>
    <dgm:cxn modelId="{F9C48309-3CC6-491E-ADDE-6CFE6F8383C9}" type="presParOf" srcId="{A4F9186A-729D-47A7-8BD0-2C309E126371}" destId="{8B641B2C-883F-4B9D-B97A-8BF4D01E942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C3DF2-456B-4815-A5A7-DF153302677D}">
      <dsp:nvSpPr>
        <dsp:cNvPr id="0" name=""/>
        <dsp:cNvSpPr/>
      </dsp:nvSpPr>
      <dsp:spPr>
        <a:xfrm>
          <a:off x="4103632" y="2135990"/>
          <a:ext cx="1789807" cy="17898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Landing Page</a:t>
          </a:r>
        </a:p>
      </dsp:txBody>
      <dsp:txXfrm>
        <a:off x="4365743" y="2398101"/>
        <a:ext cx="1265585" cy="1265585"/>
      </dsp:txXfrm>
    </dsp:sp>
    <dsp:sp modelId="{025FDAE2-197D-42D0-A6F9-B4D54C571444}">
      <dsp:nvSpPr>
        <dsp:cNvPr id="0" name=""/>
        <dsp:cNvSpPr/>
      </dsp:nvSpPr>
      <dsp:spPr>
        <a:xfrm rot="12900000">
          <a:off x="2949438" y="1822377"/>
          <a:ext cx="1374806" cy="51009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E786DD-1F64-4B71-8B9D-0C7465D8B1C4}">
      <dsp:nvSpPr>
        <dsp:cNvPr id="0" name=""/>
        <dsp:cNvSpPr/>
      </dsp:nvSpPr>
      <dsp:spPr>
        <a:xfrm>
          <a:off x="2223595" y="1003020"/>
          <a:ext cx="1700317" cy="1360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/>
            <a:t>Products</a:t>
          </a:r>
        </a:p>
      </dsp:txBody>
      <dsp:txXfrm>
        <a:off x="2263435" y="1042860"/>
        <a:ext cx="1620637" cy="1280573"/>
      </dsp:txXfrm>
    </dsp:sp>
    <dsp:sp modelId="{B966AD6E-A4C0-496F-BAF4-BA9007C09687}">
      <dsp:nvSpPr>
        <dsp:cNvPr id="0" name=""/>
        <dsp:cNvSpPr/>
      </dsp:nvSpPr>
      <dsp:spPr>
        <a:xfrm rot="16200000">
          <a:off x="4311132" y="1113524"/>
          <a:ext cx="1374806" cy="51009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EF4D7B-EB92-483A-AB3B-783AD88EBA79}">
      <dsp:nvSpPr>
        <dsp:cNvPr id="0" name=""/>
        <dsp:cNvSpPr/>
      </dsp:nvSpPr>
      <dsp:spPr>
        <a:xfrm>
          <a:off x="4148377" y="1042"/>
          <a:ext cx="1700317" cy="1360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 dirty="0"/>
            <a:t>About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 dirty="0"/>
            <a:t>Us</a:t>
          </a:r>
        </a:p>
      </dsp:txBody>
      <dsp:txXfrm>
        <a:off x="4188217" y="40882"/>
        <a:ext cx="1620637" cy="1280573"/>
      </dsp:txXfrm>
    </dsp:sp>
    <dsp:sp modelId="{28D1FD98-A21B-4435-9F48-EBAF3E818956}">
      <dsp:nvSpPr>
        <dsp:cNvPr id="0" name=""/>
        <dsp:cNvSpPr/>
      </dsp:nvSpPr>
      <dsp:spPr>
        <a:xfrm rot="19500000">
          <a:off x="5672827" y="1822377"/>
          <a:ext cx="1374806" cy="51009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641B2C-883F-4B9D-B97A-8BF4D01E9424}">
      <dsp:nvSpPr>
        <dsp:cNvPr id="0" name=""/>
        <dsp:cNvSpPr/>
      </dsp:nvSpPr>
      <dsp:spPr>
        <a:xfrm>
          <a:off x="6073159" y="1003020"/>
          <a:ext cx="1700317" cy="13602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200" kern="1200" dirty="0"/>
            <a:t>Contact</a:t>
          </a:r>
        </a:p>
      </dsp:txBody>
      <dsp:txXfrm>
        <a:off x="6112999" y="1042860"/>
        <a:ext cx="1620637" cy="128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04150A-8B75-24A5-BCEC-320430FC5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df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E699C-1396-822C-2FB7-7AC10D1A8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18401-8FB0-46D1-B014-87AE3BD4AC86}" type="datetimeFigureOut">
              <a:rPr lang="de-CH" smtClean="0"/>
              <a:t>21.10.2022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D7B3-2B3E-E2DE-6242-DD3387C1D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E0EB8-1718-2486-8980-EE8A9FFC59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DEF1-53FD-4D1E-BB0E-A2ECAA62A5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50611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df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C62F-4721-4641-A7FA-305901DA723A}" type="datetimeFigureOut">
              <a:rPr lang="de-CH" smtClean="0"/>
              <a:t>21.10.2022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B66E-105C-495E-9499-9834B5382E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5138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8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91439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D99E-E47A-E3A3-FC04-71F609C98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4"/>
            <a:ext cx="9143999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A291-03E5-6E09-25A0-418F0639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9"/>
            <a:ext cx="914399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57" indent="0" algn="ctr">
              <a:buNone/>
              <a:defRPr sz="1999"/>
            </a:lvl2pPr>
            <a:lvl3pPr marL="914515" indent="0" algn="ctr">
              <a:buNone/>
              <a:defRPr sz="1799"/>
            </a:lvl3pPr>
            <a:lvl4pPr marL="1371772" indent="0" algn="ctr">
              <a:buNone/>
              <a:defRPr sz="1601"/>
            </a:lvl4pPr>
            <a:lvl5pPr marL="1829027" indent="0" algn="ctr">
              <a:buNone/>
              <a:defRPr sz="1601"/>
            </a:lvl5pPr>
            <a:lvl6pPr marL="2286286" indent="0" algn="ctr">
              <a:buNone/>
              <a:defRPr sz="1601"/>
            </a:lvl6pPr>
            <a:lvl7pPr marL="2743543" indent="0" algn="ctr">
              <a:buNone/>
              <a:defRPr sz="1601"/>
            </a:lvl7pPr>
            <a:lvl8pPr marL="3200800" indent="0" algn="ctr">
              <a:buNone/>
              <a:defRPr sz="1601"/>
            </a:lvl8pPr>
            <a:lvl9pPr marL="3658057" indent="0" algn="ctr">
              <a:buNone/>
              <a:defRPr sz="1601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7494-2050-1F37-AF16-4A2EF3E5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BAC5-B572-4CF3-AC37-9D5C9FE7AE86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AF64-AF3C-79EB-420E-66A999FC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767D-8893-1BD5-CE6D-BCE5F95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E932-B256-E232-4377-3E6D98A6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584-03AD-2993-F114-20EFC1DA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8422-CA4F-D502-1D8C-6611BB26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454-7DF9-4463-9074-1FF0A0660972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C20D-D954-802D-1D1E-A7992A7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D6F1-FB15-3411-D120-2E0A16F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9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41DCD-A2BF-324F-5049-14B51A55D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CE09D-95D9-DF28-70FA-2D0E3A9BA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9513-398C-C1DD-C298-A6BE73A1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5F3-D214-40C2-87B9-9FCA2F99F784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D6C8-469E-14EA-7749-8157E50E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D077-91DE-FEBC-2650-187CF26F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4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437C-0327-5E33-2EF7-E64776D8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89C9-AA24-8196-3849-6BC3369B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25D-F050-B57C-B545-B2150F03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9844-98A7-4A48-8616-554BF74AB5BE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8A4E-F8C6-0958-7C11-F09879BD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8DE-5738-A855-2CBE-0CB0721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7F2-E178-4E76-04C1-3F016E3D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1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CD2A-26DC-C36A-B4EE-F100F68B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3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5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515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77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902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28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54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80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805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A534-906A-8BF2-343B-04EE34A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B4E4-41B3-46CF-94C5-0876542B7F69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7676-532F-C871-5B6E-B65B34FD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1161-59B5-4344-6347-7057F201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93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E8F3-FD65-271F-265A-177E9777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3EDA-1793-2C5E-CBE4-256ED480B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94F46-62F1-AAB9-97EB-2D9361B2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1825626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B3A2-8765-B802-5E7F-FF2067B4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D9FB-3A7B-4682-8F4C-3151ECEDA1FB}" type="datetime1">
              <a:rPr lang="de-CH" smtClean="0"/>
              <a:t>21.10.2022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C670-0274-D777-E368-129DCA45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6A4E0-AAE9-4457-693F-B642B31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66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B60D-CF75-11F8-3087-4BE485AE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1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BF56-369C-D6D8-1F35-E5C79C92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7" indent="0">
              <a:buNone/>
              <a:defRPr sz="1999" b="1"/>
            </a:lvl2pPr>
            <a:lvl3pPr marL="914515" indent="0">
              <a:buNone/>
              <a:defRPr sz="1799" b="1"/>
            </a:lvl3pPr>
            <a:lvl4pPr marL="1371772" indent="0">
              <a:buNone/>
              <a:defRPr sz="1601" b="1"/>
            </a:lvl4pPr>
            <a:lvl5pPr marL="1829027" indent="0">
              <a:buNone/>
              <a:defRPr sz="1601" b="1"/>
            </a:lvl5pPr>
            <a:lvl6pPr marL="2286286" indent="0">
              <a:buNone/>
              <a:defRPr sz="1601" b="1"/>
            </a:lvl6pPr>
            <a:lvl7pPr marL="2743543" indent="0">
              <a:buNone/>
              <a:defRPr sz="1601" b="1"/>
            </a:lvl7pPr>
            <a:lvl8pPr marL="3200800" indent="0">
              <a:buNone/>
              <a:defRPr sz="1601" b="1"/>
            </a:lvl8pPr>
            <a:lvl9pPr marL="3658057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4467-9D80-DCAA-DBC3-DDF615C3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6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4B23-CE76-1D81-F651-8E44F75E2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2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57" indent="0">
              <a:buNone/>
              <a:defRPr sz="1999" b="1"/>
            </a:lvl2pPr>
            <a:lvl3pPr marL="914515" indent="0">
              <a:buNone/>
              <a:defRPr sz="1799" b="1"/>
            </a:lvl3pPr>
            <a:lvl4pPr marL="1371772" indent="0">
              <a:buNone/>
              <a:defRPr sz="1601" b="1"/>
            </a:lvl4pPr>
            <a:lvl5pPr marL="1829027" indent="0">
              <a:buNone/>
              <a:defRPr sz="1601" b="1"/>
            </a:lvl5pPr>
            <a:lvl6pPr marL="2286286" indent="0">
              <a:buNone/>
              <a:defRPr sz="1601" b="1"/>
            </a:lvl6pPr>
            <a:lvl7pPr marL="2743543" indent="0">
              <a:buNone/>
              <a:defRPr sz="1601" b="1"/>
            </a:lvl7pPr>
            <a:lvl8pPr marL="3200800" indent="0">
              <a:buNone/>
              <a:defRPr sz="1601" b="1"/>
            </a:lvl8pPr>
            <a:lvl9pPr marL="3658057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381BB-59A2-6563-D9CF-4A6922153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7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B2519-5022-1647-F143-D8F3A949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F328-81E2-40F7-869D-AE2C93A8A5FF}" type="datetime1">
              <a:rPr lang="de-CH" smtClean="0"/>
              <a:t>21.10.2022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6002-4B48-401E-8A7B-04E51FD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71420-3436-F1E8-30B3-584EF800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021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65D2-A327-9932-FB75-52C2DDB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68E97-1AAB-DAA3-03D9-3CA3B043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8805-3F32-4126-A1B8-6DFAFB3BBDBC}" type="datetime1">
              <a:rPr lang="de-CH" smtClean="0"/>
              <a:t>21.10.2022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4232A-4464-33F8-E219-CA41AF46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2C6AD-3112-E5FF-7C36-8A0486BF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20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D4872-2101-083A-EE3F-49417459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529C-B54C-4D18-AAB0-BE4D6066D619}" type="datetime1">
              <a:rPr lang="de-CH" smtClean="0"/>
              <a:t>21.10.2022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7A2FF-2437-848F-4007-D176BE54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D9739-251F-4347-000A-9FF1BCB7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04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7AC5-1CC4-B836-3644-0D8966CB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B08-06C0-79CD-58AA-BDBEF5A7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B585-A485-0DC2-C5C6-52425D3B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57" indent="0">
              <a:buNone/>
              <a:defRPr sz="1400"/>
            </a:lvl2pPr>
            <a:lvl3pPr marL="914515" indent="0">
              <a:buNone/>
              <a:defRPr sz="1202"/>
            </a:lvl3pPr>
            <a:lvl4pPr marL="1371772" indent="0">
              <a:buNone/>
              <a:defRPr sz="1000"/>
            </a:lvl4pPr>
            <a:lvl5pPr marL="1829027" indent="0">
              <a:buNone/>
              <a:defRPr sz="1000"/>
            </a:lvl5pPr>
            <a:lvl6pPr marL="2286286" indent="0">
              <a:buNone/>
              <a:defRPr sz="1000"/>
            </a:lvl6pPr>
            <a:lvl7pPr marL="2743543" indent="0">
              <a:buNone/>
              <a:defRPr sz="1000"/>
            </a:lvl7pPr>
            <a:lvl8pPr marL="3200800" indent="0">
              <a:buNone/>
              <a:defRPr sz="1000"/>
            </a:lvl8pPr>
            <a:lvl9pPr marL="365805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FC3A4-6411-795F-2BB4-0F91D461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FDAA-548C-4717-BF6B-8F3F77E987D7}" type="datetime1">
              <a:rPr lang="de-CH" smtClean="0"/>
              <a:t>21.10.2022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94949-B988-776B-46F2-EB3A007A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16AA-CB3E-DEFA-C827-5E73773F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9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162C-D27F-8EDF-3ACB-807A2043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A6D7E-9CBE-86F0-A26A-1A594D318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57" indent="0">
              <a:buNone/>
              <a:defRPr sz="2799"/>
            </a:lvl2pPr>
            <a:lvl3pPr marL="914515" indent="0">
              <a:buNone/>
              <a:defRPr sz="2400"/>
            </a:lvl3pPr>
            <a:lvl4pPr marL="1371772" indent="0">
              <a:buNone/>
              <a:defRPr sz="1999"/>
            </a:lvl4pPr>
            <a:lvl5pPr marL="1829027" indent="0">
              <a:buNone/>
              <a:defRPr sz="1999"/>
            </a:lvl5pPr>
            <a:lvl6pPr marL="2286286" indent="0">
              <a:buNone/>
              <a:defRPr sz="1999"/>
            </a:lvl6pPr>
            <a:lvl7pPr marL="2743543" indent="0">
              <a:buNone/>
              <a:defRPr sz="1999"/>
            </a:lvl7pPr>
            <a:lvl8pPr marL="3200800" indent="0">
              <a:buNone/>
              <a:defRPr sz="1999"/>
            </a:lvl8pPr>
            <a:lvl9pPr marL="3658057" indent="0">
              <a:buNone/>
              <a:defRPr sz="1999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EE27C-4D5E-7C80-A4D9-82ED5E2E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57" indent="0">
              <a:buNone/>
              <a:defRPr sz="1400"/>
            </a:lvl2pPr>
            <a:lvl3pPr marL="914515" indent="0">
              <a:buNone/>
              <a:defRPr sz="1202"/>
            </a:lvl3pPr>
            <a:lvl4pPr marL="1371772" indent="0">
              <a:buNone/>
              <a:defRPr sz="1000"/>
            </a:lvl4pPr>
            <a:lvl5pPr marL="1829027" indent="0">
              <a:buNone/>
              <a:defRPr sz="1000"/>
            </a:lvl5pPr>
            <a:lvl6pPr marL="2286286" indent="0">
              <a:buNone/>
              <a:defRPr sz="1000"/>
            </a:lvl6pPr>
            <a:lvl7pPr marL="2743543" indent="0">
              <a:buNone/>
              <a:defRPr sz="1000"/>
            </a:lvl7pPr>
            <a:lvl8pPr marL="3200800" indent="0">
              <a:buNone/>
              <a:defRPr sz="1000"/>
            </a:lvl8pPr>
            <a:lvl9pPr marL="365805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EE92-70EE-98A3-66E4-BA72F1E8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125C-38EA-4AF6-BB3A-572BD034170D}" type="datetime1">
              <a:rPr lang="de-CH" smtClean="0"/>
              <a:t>21.10.2022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28C4-BF19-8E94-396C-08657BFE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21F9-18A7-8CF4-047F-8A1BDE4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220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9A29F-7DE5-30F0-CCDA-1049F6B5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ABDF9-ADFC-97D7-B58C-4D44BD78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6"/>
            <a:ext cx="105156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E819-9643-A511-1BB8-06A582A3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7A51-6E3D-4E9B-B4DA-AFDB83172511}" type="datetime1">
              <a:rPr lang="de-CH" smtClean="0"/>
              <a:t>21.10.2022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293B-E78A-F4D3-72CE-AC96F1637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F362-5112-8CB8-C8BC-436CE2CE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1A63-F481-416F-B044-6EFC33159BA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42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515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9" indent="-228629" algn="l" defTabSz="9145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85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2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400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656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915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2170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427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687" indent="-228629" algn="l" defTabSz="914515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57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515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72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9027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86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543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800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8057" algn="l" defTabSz="91451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66AB0E-79D6-7788-2004-CC79CB35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de-CH" sz="6000"/>
              <a:t>Responsive Webseite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BACA95-25FC-4A75-C558-C7C0F19B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2" y="3609912"/>
            <a:ext cx="2178176" cy="108908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CE31E-1EE5-F789-30A1-3D241802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68" y="2785865"/>
            <a:ext cx="4238257" cy="2728198"/>
          </a:xfrm>
        </p:spPr>
        <p:txBody>
          <a:bodyPr anchor="t">
            <a:normAutofit/>
          </a:bodyPr>
          <a:lstStyle/>
          <a:p>
            <a:r>
              <a:rPr lang="de-CH" sz="2000" dirty="0"/>
              <a:t>Firma: Meier Müller</a:t>
            </a:r>
          </a:p>
          <a:p>
            <a:r>
              <a:rPr lang="de-CH" sz="2000" dirty="0"/>
              <a:t>Typ: Autohandel</a:t>
            </a:r>
          </a:p>
          <a:p>
            <a:r>
              <a:rPr lang="de-CH" sz="2000" dirty="0"/>
              <a:t>Logo:</a:t>
            </a:r>
          </a:p>
        </p:txBody>
      </p:sp>
    </p:spTree>
    <p:extLst>
      <p:ext uri="{BB962C8B-B14F-4D97-AF65-F5344CB8AC3E}">
        <p14:creationId xmlns:p14="http://schemas.microsoft.com/office/powerpoint/2010/main" val="296081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0EC4DC-82C5-680F-8C8D-7B4018D39AAF}"/>
              </a:ext>
            </a:extLst>
          </p:cNvPr>
          <p:cNvSpPr/>
          <p:nvPr/>
        </p:nvSpPr>
        <p:spPr>
          <a:xfrm>
            <a:off x="4320270" y="2007608"/>
            <a:ext cx="3551465" cy="37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51" dirty="0"/>
              <a:t>Kontaktdaten( Mail, Nummer, etc.)</a:t>
            </a:r>
          </a:p>
          <a:p>
            <a:pPr algn="ctr"/>
            <a:r>
              <a:rPr lang="de-CH" sz="851" dirty="0"/>
              <a:t>	Formular zum Ausfüllen		</a:t>
            </a:r>
          </a:p>
          <a:p>
            <a:pPr algn="ctr"/>
            <a:endParaRPr lang="de-CH" sz="851" dirty="0"/>
          </a:p>
          <a:p>
            <a:pPr algn="ctr"/>
            <a:endParaRPr lang="de-CH" sz="85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B47A30-6508-9CEB-D028-D41115CBF347}"/>
              </a:ext>
            </a:extLst>
          </p:cNvPr>
          <p:cNvSpPr txBox="1"/>
          <p:nvPr/>
        </p:nvSpPr>
        <p:spPr>
          <a:xfrm>
            <a:off x="4713912" y="557861"/>
            <a:ext cx="384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Kontaktiere Uns!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FCFAFB6-8F11-282F-3973-8B0DAEDD530A}"/>
              </a:ext>
            </a:extLst>
          </p:cNvPr>
          <p:cNvSpPr/>
          <p:nvPr/>
        </p:nvSpPr>
        <p:spPr>
          <a:xfrm>
            <a:off x="2775862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B33A22-0492-D808-01F2-698DCD1AE90E}"/>
              </a:ext>
            </a:extLst>
          </p:cNvPr>
          <p:cNvSpPr/>
          <p:nvPr/>
        </p:nvSpPr>
        <p:spPr>
          <a:xfrm>
            <a:off x="8860976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1F071F6-7077-D571-CC34-E9765D793084}"/>
              </a:ext>
            </a:extLst>
          </p:cNvPr>
          <p:cNvSpPr txBox="1"/>
          <p:nvPr/>
        </p:nvSpPr>
        <p:spPr>
          <a:xfrm>
            <a:off x="10156371" y="342900"/>
            <a:ext cx="17961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Handyversion</a:t>
            </a:r>
          </a:p>
        </p:txBody>
      </p:sp>
    </p:spTree>
    <p:extLst>
      <p:ext uri="{BB962C8B-B14F-4D97-AF65-F5344CB8AC3E}">
        <p14:creationId xmlns:p14="http://schemas.microsoft.com/office/powerpoint/2010/main" val="33512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D7CE29C-6330-D0F8-9443-1CA803C33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82960"/>
              </p:ext>
            </p:extLst>
          </p:nvPr>
        </p:nvGraphicFramePr>
        <p:xfrm>
          <a:off x="1007534" y="965200"/>
          <a:ext cx="9997072" cy="3926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9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518CBE-6DCE-0917-676B-43A1BF43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2" y="-274858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D6DDEF-BD60-2D5A-4A96-834604D64F63}"/>
              </a:ext>
            </a:extLst>
          </p:cNvPr>
          <p:cNvSpPr/>
          <p:nvPr/>
        </p:nvSpPr>
        <p:spPr>
          <a:xfrm>
            <a:off x="0" y="2"/>
            <a:ext cx="12192000" cy="79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E95EA-67D0-A500-5A27-4EA709AAEBCE}"/>
              </a:ext>
            </a:extLst>
          </p:cNvPr>
          <p:cNvSpPr txBox="1"/>
          <p:nvPr/>
        </p:nvSpPr>
        <p:spPr>
          <a:xfrm>
            <a:off x="5732083" y="242900"/>
            <a:ext cx="44435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701B8-869D-0208-AF39-A6E8565016BC}"/>
              </a:ext>
            </a:extLst>
          </p:cNvPr>
          <p:cNvSpPr txBox="1"/>
          <p:nvPr/>
        </p:nvSpPr>
        <p:spPr>
          <a:xfrm>
            <a:off x="4619474" y="2507811"/>
            <a:ext cx="2953053" cy="646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2" dirty="0"/>
              <a:t>MEIERMÜLLER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07AF-7311-F39C-11A7-5F5931301BE6}"/>
              </a:ext>
            </a:extLst>
          </p:cNvPr>
          <p:cNvSpPr txBox="1"/>
          <p:nvPr/>
        </p:nvSpPr>
        <p:spPr>
          <a:xfrm>
            <a:off x="4452042" y="3154143"/>
            <a:ext cx="3287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err="1">
                <a:solidFill>
                  <a:srgbClr val="919191"/>
                </a:solidFill>
                <a:latin typeface="-apple-system"/>
              </a:rPr>
              <a:t>MeierMüller</a:t>
            </a:r>
            <a:r>
              <a:rPr lang="de-CH" sz="1400" dirty="0">
                <a:solidFill>
                  <a:srgbClr val="919191"/>
                </a:solidFill>
                <a:latin typeface="-apple-system"/>
              </a:rPr>
              <a:t>, Automatisiertes Fahren, Elektromobilität, On Demand Mobility und Konnektivität</a:t>
            </a:r>
          </a:p>
          <a:p>
            <a:pPr algn="ctr"/>
            <a:endParaRPr lang="de-CH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A028D-2B47-9048-FE7A-4A92ACB71726}"/>
              </a:ext>
            </a:extLst>
          </p:cNvPr>
          <p:cNvSpPr/>
          <p:nvPr/>
        </p:nvSpPr>
        <p:spPr>
          <a:xfrm>
            <a:off x="5281188" y="4108248"/>
            <a:ext cx="1629622" cy="3923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Zu den Produkten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DE12D-B09B-411F-EBA7-D3BCE4EB9B0E}"/>
              </a:ext>
            </a:extLst>
          </p:cNvPr>
          <p:cNvSpPr txBox="1"/>
          <p:nvPr/>
        </p:nvSpPr>
        <p:spPr>
          <a:xfrm>
            <a:off x="8873995" y="941584"/>
            <a:ext cx="450764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C18C2-9964-B115-748C-3147D330459F}"/>
              </a:ext>
            </a:extLst>
          </p:cNvPr>
          <p:cNvSpPr txBox="1"/>
          <p:nvPr/>
        </p:nvSpPr>
        <p:spPr>
          <a:xfrm>
            <a:off x="6807595" y="941581"/>
            <a:ext cx="59343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Produkte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4A167-C183-E588-EF89-A377DCCA9C8C}"/>
              </a:ext>
            </a:extLst>
          </p:cNvPr>
          <p:cNvSpPr txBox="1"/>
          <p:nvPr/>
        </p:nvSpPr>
        <p:spPr>
          <a:xfrm>
            <a:off x="4304406" y="969104"/>
            <a:ext cx="53251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Kontakt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9F449-CB9F-305A-6F0B-C864737EA69D}"/>
              </a:ext>
            </a:extLst>
          </p:cNvPr>
          <p:cNvSpPr txBox="1"/>
          <p:nvPr/>
        </p:nvSpPr>
        <p:spPr>
          <a:xfrm>
            <a:off x="2238006" y="941584"/>
            <a:ext cx="588623" cy="35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Über uns</a:t>
            </a:r>
          </a:p>
          <a:p>
            <a:endParaRPr lang="de-CH" sz="85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A63F15-A3D8-2B72-D226-3E76208A7BB9}"/>
              </a:ext>
            </a:extLst>
          </p:cNvPr>
          <p:cNvSpPr txBox="1"/>
          <p:nvPr/>
        </p:nvSpPr>
        <p:spPr>
          <a:xfrm>
            <a:off x="3075105" y="1284178"/>
            <a:ext cx="575830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----------------------------------------------------------------------------</a:t>
            </a:r>
            <a:r>
              <a:rPr lang="de-CH" sz="851" dirty="0" err="1"/>
              <a:t>Navbar</a:t>
            </a:r>
            <a:r>
              <a:rPr lang="de-CH" sz="851" dirty="0"/>
              <a:t>--------------------------------------------------------------------------------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25D982-0580-62BD-5186-50080EFE5F08}"/>
              </a:ext>
            </a:extLst>
          </p:cNvPr>
          <p:cNvCxnSpPr/>
          <p:nvPr/>
        </p:nvCxnSpPr>
        <p:spPr>
          <a:xfrm flipV="1">
            <a:off x="3657603" y="4500588"/>
            <a:ext cx="1396540" cy="42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1A14889-4AF9-5273-37D6-D75CFDB463C6}"/>
              </a:ext>
            </a:extLst>
          </p:cNvPr>
          <p:cNvSpPr txBox="1"/>
          <p:nvPr/>
        </p:nvSpPr>
        <p:spPr>
          <a:xfrm>
            <a:off x="2452255" y="4721624"/>
            <a:ext cx="1314637" cy="35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51" dirty="0"/>
              <a:t>(Button führt zu den Produkten)</a:t>
            </a:r>
          </a:p>
        </p:txBody>
      </p:sp>
    </p:spTree>
    <p:extLst>
      <p:ext uri="{BB962C8B-B14F-4D97-AF65-F5344CB8AC3E}">
        <p14:creationId xmlns:p14="http://schemas.microsoft.com/office/powerpoint/2010/main" val="159336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518CBE-6DCE-0917-676B-43A1BF43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5" y="-3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D6DDEF-BD60-2D5A-4A96-834604D64F63}"/>
              </a:ext>
            </a:extLst>
          </p:cNvPr>
          <p:cNvSpPr/>
          <p:nvPr/>
        </p:nvSpPr>
        <p:spPr>
          <a:xfrm>
            <a:off x="0" y="2"/>
            <a:ext cx="12192000" cy="79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E95EA-67D0-A500-5A27-4EA709AAEBCE}"/>
              </a:ext>
            </a:extLst>
          </p:cNvPr>
          <p:cNvSpPr txBox="1"/>
          <p:nvPr/>
        </p:nvSpPr>
        <p:spPr>
          <a:xfrm>
            <a:off x="5732083" y="242900"/>
            <a:ext cx="44435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701B8-869D-0208-AF39-A6E8565016BC}"/>
              </a:ext>
            </a:extLst>
          </p:cNvPr>
          <p:cNvSpPr txBox="1"/>
          <p:nvPr/>
        </p:nvSpPr>
        <p:spPr>
          <a:xfrm>
            <a:off x="4619474" y="2507811"/>
            <a:ext cx="2953053" cy="646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2" dirty="0"/>
              <a:t>MEIERMÜLLER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07AF-7311-F39C-11A7-5F5931301BE6}"/>
              </a:ext>
            </a:extLst>
          </p:cNvPr>
          <p:cNvSpPr txBox="1"/>
          <p:nvPr/>
        </p:nvSpPr>
        <p:spPr>
          <a:xfrm>
            <a:off x="4452042" y="3154143"/>
            <a:ext cx="3287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 err="1">
                <a:solidFill>
                  <a:srgbClr val="919191"/>
                </a:solidFill>
                <a:latin typeface="-apple-system"/>
              </a:rPr>
              <a:t>MeierMüller</a:t>
            </a:r>
            <a:r>
              <a:rPr lang="de-CH" sz="1400" dirty="0">
                <a:solidFill>
                  <a:srgbClr val="919191"/>
                </a:solidFill>
                <a:latin typeface="-apple-system"/>
              </a:rPr>
              <a:t>, Automatisiertes Fahren, Elektromobilität, On Demand Mobility und Konnektivität</a:t>
            </a:r>
          </a:p>
          <a:p>
            <a:pPr algn="ctr"/>
            <a:endParaRPr lang="de-CH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A028D-2B47-9048-FE7A-4A92ACB71726}"/>
              </a:ext>
            </a:extLst>
          </p:cNvPr>
          <p:cNvSpPr/>
          <p:nvPr/>
        </p:nvSpPr>
        <p:spPr>
          <a:xfrm>
            <a:off x="5281188" y="4108248"/>
            <a:ext cx="1629622" cy="3923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Zu den Produkten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A63F15-A3D8-2B72-D226-3E76208A7BB9}"/>
              </a:ext>
            </a:extLst>
          </p:cNvPr>
          <p:cNvSpPr txBox="1"/>
          <p:nvPr/>
        </p:nvSpPr>
        <p:spPr>
          <a:xfrm>
            <a:off x="3237378" y="1421605"/>
            <a:ext cx="575830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----------------------------------------------------------------------------</a:t>
            </a:r>
            <a:r>
              <a:rPr lang="de-CH" sz="851" dirty="0" err="1"/>
              <a:t>Navbar</a:t>
            </a:r>
            <a:r>
              <a:rPr lang="de-CH" sz="851" dirty="0"/>
              <a:t>--------------------------------------------------------------------------------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25D982-0580-62BD-5186-50080EFE5F08}"/>
              </a:ext>
            </a:extLst>
          </p:cNvPr>
          <p:cNvCxnSpPr/>
          <p:nvPr/>
        </p:nvCxnSpPr>
        <p:spPr>
          <a:xfrm flipV="1">
            <a:off x="3657603" y="4500588"/>
            <a:ext cx="1396540" cy="42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FD53D37-F15E-61E7-849A-CF62B5EA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85" y="872530"/>
            <a:ext cx="545046" cy="545046"/>
          </a:xfrm>
          <a:prstGeom prst="rect">
            <a:avLst/>
          </a:prstGeom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562D12D-4B73-8F55-352A-33E8E5A8C565}"/>
              </a:ext>
            </a:extLst>
          </p:cNvPr>
          <p:cNvSpPr/>
          <p:nvPr/>
        </p:nvSpPr>
        <p:spPr>
          <a:xfrm>
            <a:off x="8860976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5A6A2BF-1001-828C-37E0-CD28EC425994}"/>
              </a:ext>
            </a:extLst>
          </p:cNvPr>
          <p:cNvSpPr/>
          <p:nvPr/>
        </p:nvSpPr>
        <p:spPr>
          <a:xfrm>
            <a:off x="3207777" y="0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5E28D3-56DD-7DBB-FDB8-CC2CB630DD16}"/>
              </a:ext>
            </a:extLst>
          </p:cNvPr>
          <p:cNvSpPr txBox="1"/>
          <p:nvPr/>
        </p:nvSpPr>
        <p:spPr>
          <a:xfrm>
            <a:off x="10156371" y="342900"/>
            <a:ext cx="17961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Handyversion</a:t>
            </a:r>
          </a:p>
        </p:txBody>
      </p:sp>
    </p:spTree>
    <p:extLst>
      <p:ext uri="{BB962C8B-B14F-4D97-AF65-F5344CB8AC3E}">
        <p14:creationId xmlns:p14="http://schemas.microsoft.com/office/powerpoint/2010/main" val="111634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2D4A10-C4C3-7E07-1577-BC26C8A321FE}"/>
              </a:ext>
            </a:extLst>
          </p:cNvPr>
          <p:cNvGrpSpPr/>
          <p:nvPr/>
        </p:nvGrpSpPr>
        <p:grpSpPr>
          <a:xfrm>
            <a:off x="1453262" y="633741"/>
            <a:ext cx="1619999" cy="2700001"/>
            <a:chOff x="1453259" y="633741"/>
            <a:chExt cx="1620000" cy="27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DA87EE-28FE-8C9F-5F1B-6ABC09F1B259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E910CBE-A828-9116-BDD6-7CC05A745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DAF6ED-1175-0411-5DEA-11B24944CF96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59C69E-DA8D-F00B-3333-C5B1B1BD013A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4DE95-1563-6BF6-30FE-1158A227B81D}"/>
              </a:ext>
            </a:extLst>
          </p:cNvPr>
          <p:cNvGrpSpPr/>
          <p:nvPr/>
        </p:nvGrpSpPr>
        <p:grpSpPr>
          <a:xfrm>
            <a:off x="4008425" y="633741"/>
            <a:ext cx="1619999" cy="2700001"/>
            <a:chOff x="1453259" y="633741"/>
            <a:chExt cx="1620000" cy="27000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EEE8A0C-834E-BD68-CF65-A6253EDE17D6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C61DB6A-4EE1-11FC-AC3A-349C2936B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6A930F-37D9-4A95-B8BF-410318A8ED22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B6B58-7C58-B74E-E929-7FD35238B24D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AD098-097B-E8FA-E08D-47A9E1629744}"/>
              </a:ext>
            </a:extLst>
          </p:cNvPr>
          <p:cNvGrpSpPr/>
          <p:nvPr/>
        </p:nvGrpSpPr>
        <p:grpSpPr>
          <a:xfrm>
            <a:off x="6563584" y="633741"/>
            <a:ext cx="1619999" cy="2700001"/>
            <a:chOff x="1453259" y="633741"/>
            <a:chExt cx="1620000" cy="2700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7F9A29C-F3A0-B98D-561F-531995D9D704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040D07E-783B-07A2-9305-A47E10642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4EC71-03B7-4181-5A3F-848B09EB4ADE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DE335-5372-E941-C5E4-1AC2A570B689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6C2137-1B99-89D9-4EA9-164637187706}"/>
              </a:ext>
            </a:extLst>
          </p:cNvPr>
          <p:cNvGrpSpPr/>
          <p:nvPr/>
        </p:nvGrpSpPr>
        <p:grpSpPr>
          <a:xfrm>
            <a:off x="9118747" y="633741"/>
            <a:ext cx="1619999" cy="2700001"/>
            <a:chOff x="1453259" y="633741"/>
            <a:chExt cx="1620000" cy="27000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D166A5D-A7DE-49C4-0BFA-4BD03624D162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F7E9138-F24F-6473-BB2D-9B9ED23A6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BF3972-9318-B396-16CE-4BD4CD80453E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C9174F-9B3A-DDE2-D8BB-875CC728E6BB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18B2B1-4AAF-696D-F959-79D402833F40}"/>
              </a:ext>
            </a:extLst>
          </p:cNvPr>
          <p:cNvGrpSpPr/>
          <p:nvPr/>
        </p:nvGrpSpPr>
        <p:grpSpPr>
          <a:xfrm>
            <a:off x="1471262" y="3524260"/>
            <a:ext cx="1619999" cy="2700001"/>
            <a:chOff x="1453259" y="633741"/>
            <a:chExt cx="1620000" cy="2700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78CD65-44B6-9340-7C95-39F540A2E604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99F629D-C2B5-F6AF-7B41-D22EF3286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9A6137-642E-97ED-A870-25FDC0931057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579CB1-8B14-813C-1B1D-E36D767F7070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190ADD-730C-C78B-33AF-AA0E61791F16}"/>
              </a:ext>
            </a:extLst>
          </p:cNvPr>
          <p:cNvGrpSpPr/>
          <p:nvPr/>
        </p:nvGrpSpPr>
        <p:grpSpPr>
          <a:xfrm>
            <a:off x="4026423" y="3524260"/>
            <a:ext cx="1619999" cy="2700001"/>
            <a:chOff x="1453259" y="633741"/>
            <a:chExt cx="1620000" cy="270000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9170C11-A3D8-51FA-1A5A-D0793CE9D879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266B901F-7F6A-87A3-0709-CA5020B8D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B7064-0EDF-81E6-BA75-486045211970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85D2B9-BCE7-1D09-C425-5D8429637D5C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69503-B6DE-784B-F001-09BF2EC9C7AA}"/>
              </a:ext>
            </a:extLst>
          </p:cNvPr>
          <p:cNvGrpSpPr/>
          <p:nvPr/>
        </p:nvGrpSpPr>
        <p:grpSpPr>
          <a:xfrm>
            <a:off x="6581585" y="3524260"/>
            <a:ext cx="1619999" cy="2700001"/>
            <a:chOff x="1453259" y="633741"/>
            <a:chExt cx="1620000" cy="27000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02C1573-EFCE-1C33-4E00-E61D15E61EED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864DB1D-AF63-1372-5372-48981BB91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C3D929-7D0C-E891-59F3-F50C8C0A5511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3C42E3-E380-4B82-22B0-A9BD47C3C224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D4320E-E46D-54B5-258B-E97F695A93F6}"/>
              </a:ext>
            </a:extLst>
          </p:cNvPr>
          <p:cNvGrpSpPr/>
          <p:nvPr/>
        </p:nvGrpSpPr>
        <p:grpSpPr>
          <a:xfrm>
            <a:off x="9136745" y="3524260"/>
            <a:ext cx="1619999" cy="2700001"/>
            <a:chOff x="1453259" y="633741"/>
            <a:chExt cx="1620000" cy="270000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237C8-E152-4234-3501-1C61C1279CE2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152446D3-CB0C-4F2D-8F61-AEC135361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C593DA-5107-D8A7-6AB7-F72A98063C19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CF63B7-5FE6-3E03-0542-709191BA0AD5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3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4DE95-1563-6BF6-30FE-1158A227B81D}"/>
              </a:ext>
            </a:extLst>
          </p:cNvPr>
          <p:cNvGrpSpPr/>
          <p:nvPr/>
        </p:nvGrpSpPr>
        <p:grpSpPr>
          <a:xfrm>
            <a:off x="4008425" y="633741"/>
            <a:ext cx="1619999" cy="2700001"/>
            <a:chOff x="1453259" y="633741"/>
            <a:chExt cx="1620000" cy="27000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EEE8A0C-834E-BD68-CF65-A6253EDE17D6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C61DB6A-4EE1-11FC-AC3A-349C2936B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6A930F-37D9-4A95-B8BF-410318A8ED22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B6B58-7C58-B74E-E929-7FD35238B24D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AD098-097B-E8FA-E08D-47A9E1629744}"/>
              </a:ext>
            </a:extLst>
          </p:cNvPr>
          <p:cNvGrpSpPr/>
          <p:nvPr/>
        </p:nvGrpSpPr>
        <p:grpSpPr>
          <a:xfrm>
            <a:off x="6563584" y="633741"/>
            <a:ext cx="1619999" cy="2700001"/>
            <a:chOff x="1453259" y="633741"/>
            <a:chExt cx="1620000" cy="2700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7F9A29C-F3A0-B98D-561F-531995D9D704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040D07E-783B-07A2-9305-A47E10642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4EC71-03B7-4181-5A3F-848B09EB4ADE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DE335-5372-E941-C5E4-1AC2A570B689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6C2137-1B99-89D9-4EA9-164637187706}"/>
              </a:ext>
            </a:extLst>
          </p:cNvPr>
          <p:cNvGrpSpPr/>
          <p:nvPr/>
        </p:nvGrpSpPr>
        <p:grpSpPr>
          <a:xfrm>
            <a:off x="3990423" y="3524260"/>
            <a:ext cx="1619999" cy="2700001"/>
            <a:chOff x="1453259" y="633741"/>
            <a:chExt cx="1620000" cy="27000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D166A5D-A7DE-49C4-0BFA-4BD03624D162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F7E9138-F24F-6473-BB2D-9B9ED23A6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BF3972-9318-B396-16CE-4BD4CD80453E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C9174F-9B3A-DDE2-D8BB-875CC728E6BB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REIS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69503-B6DE-784B-F001-09BF2EC9C7AA}"/>
              </a:ext>
            </a:extLst>
          </p:cNvPr>
          <p:cNvGrpSpPr/>
          <p:nvPr/>
        </p:nvGrpSpPr>
        <p:grpSpPr>
          <a:xfrm>
            <a:off x="6581585" y="3524260"/>
            <a:ext cx="1619999" cy="2700001"/>
            <a:chOff x="1453259" y="633741"/>
            <a:chExt cx="1620000" cy="27000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02C1573-EFCE-1C33-4E00-E61D15E61EED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851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864DB1D-AF63-1372-5372-48981BB91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C3D929-7D0C-E891-59F3-F50C8C0A5511}"/>
                </a:ext>
              </a:extLst>
            </p:cNvPr>
            <p:cNvSpPr txBox="1"/>
            <p:nvPr/>
          </p:nvSpPr>
          <p:spPr>
            <a:xfrm>
              <a:off x="1738157" y="1887064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Produkt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3C42E3-E380-4B82-22B0-A9BD47C3C224}"/>
                </a:ext>
              </a:extLst>
            </p:cNvPr>
            <p:cNvSpPr txBox="1"/>
            <p:nvPr/>
          </p:nvSpPr>
          <p:spPr>
            <a:xfrm>
              <a:off x="1738157" y="2262248"/>
              <a:ext cx="1050201" cy="22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51" dirty="0"/>
                <a:t>PREIS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EB200D0B-6D2F-FBFC-56AF-5BE46B753947}"/>
              </a:ext>
            </a:extLst>
          </p:cNvPr>
          <p:cNvSpPr/>
          <p:nvPr/>
        </p:nvSpPr>
        <p:spPr>
          <a:xfrm>
            <a:off x="8860976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EF9F5C-CF89-7FA8-15BC-B0D2C1CE02D8}"/>
              </a:ext>
            </a:extLst>
          </p:cNvPr>
          <p:cNvSpPr/>
          <p:nvPr/>
        </p:nvSpPr>
        <p:spPr>
          <a:xfrm>
            <a:off x="3097614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E8F877-DD7E-A9ED-F115-0ABE10D1BF22}"/>
              </a:ext>
            </a:extLst>
          </p:cNvPr>
          <p:cNvSpPr txBox="1"/>
          <p:nvPr/>
        </p:nvSpPr>
        <p:spPr>
          <a:xfrm>
            <a:off x="10156371" y="342900"/>
            <a:ext cx="17961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Handyversion</a:t>
            </a:r>
          </a:p>
        </p:txBody>
      </p:sp>
    </p:spTree>
    <p:extLst>
      <p:ext uri="{BB962C8B-B14F-4D97-AF65-F5344CB8AC3E}">
        <p14:creationId xmlns:p14="http://schemas.microsoft.com/office/powerpoint/2010/main" val="76682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71742D3-724F-8C43-58B5-22843765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41" y="-77068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FAECFD-BCA9-F6F7-BA72-A72F933E54B4}"/>
              </a:ext>
            </a:extLst>
          </p:cNvPr>
          <p:cNvSpPr txBox="1"/>
          <p:nvPr/>
        </p:nvSpPr>
        <p:spPr>
          <a:xfrm>
            <a:off x="3075105" y="1320197"/>
            <a:ext cx="5758308" cy="22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51" dirty="0"/>
              <a:t>----------------------------------------------------------------------------</a:t>
            </a:r>
            <a:r>
              <a:rPr lang="de-CH" sz="851" dirty="0" err="1"/>
              <a:t>Navbar</a:t>
            </a:r>
            <a:r>
              <a:rPr lang="de-CH" sz="851" dirty="0"/>
              <a:t>--------------------------------------------------------------------------------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1B0E9764-A800-7D16-DABE-CAC91BE5C66D}"/>
              </a:ext>
            </a:extLst>
          </p:cNvPr>
          <p:cNvSpPr txBox="1"/>
          <p:nvPr/>
        </p:nvSpPr>
        <p:spPr>
          <a:xfrm>
            <a:off x="2238006" y="941584"/>
            <a:ext cx="588623" cy="35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Über uns</a:t>
            </a:r>
          </a:p>
          <a:p>
            <a:endParaRPr lang="de-CH" sz="851" dirty="0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D678490-FBBF-7079-6135-BE8BB96E0616}"/>
              </a:ext>
            </a:extLst>
          </p:cNvPr>
          <p:cNvSpPr txBox="1"/>
          <p:nvPr/>
        </p:nvSpPr>
        <p:spPr>
          <a:xfrm>
            <a:off x="4304406" y="969104"/>
            <a:ext cx="53251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Kontakt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A8D10979-BB93-A99C-AE39-1A8181E2B143}"/>
              </a:ext>
            </a:extLst>
          </p:cNvPr>
          <p:cNvSpPr txBox="1"/>
          <p:nvPr/>
        </p:nvSpPr>
        <p:spPr>
          <a:xfrm>
            <a:off x="6807595" y="941581"/>
            <a:ext cx="59343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Produkte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96735EE-C7D8-665B-A194-C68898004959}"/>
              </a:ext>
            </a:extLst>
          </p:cNvPr>
          <p:cNvSpPr txBox="1"/>
          <p:nvPr/>
        </p:nvSpPr>
        <p:spPr>
          <a:xfrm>
            <a:off x="8873995" y="941584"/>
            <a:ext cx="450764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Home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CC8AE1C-A934-1FEB-6210-DEBBF198AFE7}"/>
              </a:ext>
            </a:extLst>
          </p:cNvPr>
          <p:cNvSpPr txBox="1"/>
          <p:nvPr/>
        </p:nvSpPr>
        <p:spPr>
          <a:xfrm>
            <a:off x="5732083" y="242900"/>
            <a:ext cx="44435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LOGO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4BB646-D9DD-B586-B830-F027E8DE3B86}"/>
              </a:ext>
            </a:extLst>
          </p:cNvPr>
          <p:cNvSpPr/>
          <p:nvPr/>
        </p:nvSpPr>
        <p:spPr>
          <a:xfrm>
            <a:off x="0" y="2"/>
            <a:ext cx="12192000" cy="79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97FC97-95FC-799F-B2E2-916AA84B206A}"/>
              </a:ext>
            </a:extLst>
          </p:cNvPr>
          <p:cNvSpPr/>
          <p:nvPr/>
        </p:nvSpPr>
        <p:spPr>
          <a:xfrm>
            <a:off x="3811201" y="2658314"/>
            <a:ext cx="4569591" cy="2818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51" dirty="0"/>
              <a:t>Über uns </a:t>
            </a:r>
          </a:p>
          <a:p>
            <a:endParaRPr lang="de-CH" sz="851" dirty="0"/>
          </a:p>
          <a:p>
            <a:r>
              <a:rPr lang="de-CH" sz="851" dirty="0"/>
              <a:t>Text: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63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71742D3-724F-8C43-58B5-22843765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89" y="-77068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FAECFD-BCA9-F6F7-BA72-A72F933E54B4}"/>
              </a:ext>
            </a:extLst>
          </p:cNvPr>
          <p:cNvSpPr txBox="1"/>
          <p:nvPr/>
        </p:nvSpPr>
        <p:spPr>
          <a:xfrm>
            <a:off x="3237378" y="1417576"/>
            <a:ext cx="5758308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----------------------------------------------------------------------------</a:t>
            </a:r>
            <a:r>
              <a:rPr lang="de-CH" sz="851" dirty="0" err="1"/>
              <a:t>Navbar</a:t>
            </a:r>
            <a:r>
              <a:rPr lang="de-CH" sz="851" dirty="0"/>
              <a:t>--------------------------------------------------------------------------------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CC8AE1C-A934-1FEB-6210-DEBBF198AFE7}"/>
              </a:ext>
            </a:extLst>
          </p:cNvPr>
          <p:cNvSpPr txBox="1"/>
          <p:nvPr/>
        </p:nvSpPr>
        <p:spPr>
          <a:xfrm>
            <a:off x="5732083" y="242900"/>
            <a:ext cx="444352" cy="223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51" dirty="0"/>
              <a:t>LOGO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4BB646-D9DD-B586-B830-F027E8DE3B86}"/>
              </a:ext>
            </a:extLst>
          </p:cNvPr>
          <p:cNvSpPr/>
          <p:nvPr/>
        </p:nvSpPr>
        <p:spPr>
          <a:xfrm>
            <a:off x="0" y="2"/>
            <a:ext cx="12192000" cy="796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97FC97-95FC-799F-B2E2-916AA84B206A}"/>
              </a:ext>
            </a:extLst>
          </p:cNvPr>
          <p:cNvSpPr/>
          <p:nvPr/>
        </p:nvSpPr>
        <p:spPr>
          <a:xfrm>
            <a:off x="4977534" y="2919571"/>
            <a:ext cx="1975758" cy="2818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51" dirty="0"/>
              <a:t>Über uns </a:t>
            </a:r>
          </a:p>
          <a:p>
            <a:endParaRPr lang="de-CH" sz="851" dirty="0"/>
          </a:p>
          <a:p>
            <a:r>
              <a:rPr lang="de-CH" sz="851" dirty="0"/>
              <a:t>Text: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  <a:p>
            <a:r>
              <a:rPr lang="de-CH" sz="851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15A511-50BA-1A8E-8C08-EFF06481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85" y="872530"/>
            <a:ext cx="545046" cy="545046"/>
          </a:xfrm>
          <a:prstGeom prst="rect">
            <a:avLst/>
          </a:prstGeom>
          <a:ln>
            <a:noFill/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4D80939-D347-1704-BA2D-2DA3A4659956}"/>
              </a:ext>
            </a:extLst>
          </p:cNvPr>
          <p:cNvSpPr/>
          <p:nvPr/>
        </p:nvSpPr>
        <p:spPr>
          <a:xfrm>
            <a:off x="3350083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3D2E22-911B-43E0-CF26-130D6DA20985}"/>
              </a:ext>
            </a:extLst>
          </p:cNvPr>
          <p:cNvSpPr/>
          <p:nvPr/>
        </p:nvSpPr>
        <p:spPr>
          <a:xfrm>
            <a:off x="8860976" y="1"/>
            <a:ext cx="26942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5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B9B093-89E2-2190-DEBE-FFB60BC36468}"/>
              </a:ext>
            </a:extLst>
          </p:cNvPr>
          <p:cNvSpPr/>
          <p:nvPr/>
        </p:nvSpPr>
        <p:spPr>
          <a:xfrm>
            <a:off x="8860971" y="0"/>
            <a:ext cx="26942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32B96-B555-B03F-7265-67C6E426F1BE}"/>
              </a:ext>
            </a:extLst>
          </p:cNvPr>
          <p:cNvSpPr txBox="1"/>
          <p:nvPr/>
        </p:nvSpPr>
        <p:spPr>
          <a:xfrm>
            <a:off x="10156371" y="342900"/>
            <a:ext cx="179614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Handyversion</a:t>
            </a:r>
          </a:p>
        </p:txBody>
      </p:sp>
    </p:spTree>
    <p:extLst>
      <p:ext uri="{BB962C8B-B14F-4D97-AF65-F5344CB8AC3E}">
        <p14:creationId xmlns:p14="http://schemas.microsoft.com/office/powerpoint/2010/main" val="205175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0EC4DC-82C5-680F-8C8D-7B4018D39AAF}"/>
              </a:ext>
            </a:extLst>
          </p:cNvPr>
          <p:cNvSpPr/>
          <p:nvPr/>
        </p:nvSpPr>
        <p:spPr>
          <a:xfrm>
            <a:off x="2203011" y="1550408"/>
            <a:ext cx="7785980" cy="37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51" dirty="0"/>
              <a:t>Formular zum Ausfüllen		Kontaktdaten( Mail, Nummer, etc.)</a:t>
            </a:r>
          </a:p>
          <a:p>
            <a:pPr algn="ctr"/>
            <a:endParaRPr lang="de-CH" sz="851" dirty="0"/>
          </a:p>
          <a:p>
            <a:pPr algn="ctr"/>
            <a:endParaRPr lang="de-CH" sz="851" dirty="0"/>
          </a:p>
          <a:p>
            <a:pPr algn="ctr"/>
            <a:endParaRPr lang="de-CH" sz="85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B47A30-6508-9CEB-D028-D41115CBF347}"/>
              </a:ext>
            </a:extLst>
          </p:cNvPr>
          <p:cNvSpPr txBox="1"/>
          <p:nvPr/>
        </p:nvSpPr>
        <p:spPr>
          <a:xfrm>
            <a:off x="1088969" y="312933"/>
            <a:ext cx="384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Kontaktiere Uns!</a:t>
            </a:r>
          </a:p>
        </p:txBody>
      </p:sp>
    </p:spTree>
    <p:extLst>
      <p:ext uri="{BB962C8B-B14F-4D97-AF65-F5344CB8AC3E}">
        <p14:creationId xmlns:p14="http://schemas.microsoft.com/office/powerpoint/2010/main" val="260548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Responsive Webseite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 Maximilian Alvar</dc:creator>
  <cp:lastModifiedBy>Kos Maximilian Alvar</cp:lastModifiedBy>
  <cp:revision>2</cp:revision>
  <dcterms:created xsi:type="dcterms:W3CDTF">2022-10-20T09:28:56Z</dcterms:created>
  <dcterms:modified xsi:type="dcterms:W3CDTF">2022-10-21T10:51:51Z</dcterms:modified>
</cp:coreProperties>
</file>