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D1D4E-6F15-4ABC-B5A8-673F20F860F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33974082-D0C9-47CE-9B54-A88710BB0627}">
      <dgm:prSet phldrT="[Text]"/>
      <dgm:spPr/>
      <dgm:t>
        <a:bodyPr/>
        <a:lstStyle/>
        <a:p>
          <a:r>
            <a:rPr lang="de-CH" dirty="0"/>
            <a:t>Landing Page</a:t>
          </a:r>
        </a:p>
      </dgm:t>
    </dgm:pt>
    <dgm:pt modelId="{98796903-ECEB-47B2-ABA1-0142DC8EB51C}" type="parTrans" cxnId="{262996DF-D37E-4456-BDEC-EB6D3403A69E}">
      <dgm:prSet/>
      <dgm:spPr/>
      <dgm:t>
        <a:bodyPr/>
        <a:lstStyle/>
        <a:p>
          <a:endParaRPr lang="de-CH"/>
        </a:p>
      </dgm:t>
    </dgm:pt>
    <dgm:pt modelId="{AB16A02C-F66F-4178-91E6-2272B24A04C2}" type="sibTrans" cxnId="{262996DF-D37E-4456-BDEC-EB6D3403A69E}">
      <dgm:prSet/>
      <dgm:spPr/>
      <dgm:t>
        <a:bodyPr/>
        <a:lstStyle/>
        <a:p>
          <a:endParaRPr lang="de-CH"/>
        </a:p>
      </dgm:t>
    </dgm:pt>
    <dgm:pt modelId="{702FD074-8D8C-468E-B6E3-B8D566811D09}">
      <dgm:prSet phldrT="[Text]" custT="1"/>
      <dgm:spPr/>
      <dgm:t>
        <a:bodyPr/>
        <a:lstStyle/>
        <a:p>
          <a:r>
            <a:rPr lang="de-CH" sz="3600" dirty="0"/>
            <a:t>Products</a:t>
          </a:r>
        </a:p>
      </dgm:t>
    </dgm:pt>
    <dgm:pt modelId="{AAC73C44-7C2C-4818-80D5-C62A0758472A}" type="parTrans" cxnId="{73F66FFA-BC1C-4C76-AAFF-F03B60D94172}">
      <dgm:prSet/>
      <dgm:spPr/>
      <dgm:t>
        <a:bodyPr/>
        <a:lstStyle/>
        <a:p>
          <a:endParaRPr lang="de-CH"/>
        </a:p>
      </dgm:t>
    </dgm:pt>
    <dgm:pt modelId="{D0ACFD49-0860-493D-8B46-32676C3FBAC3}" type="sibTrans" cxnId="{73F66FFA-BC1C-4C76-AAFF-F03B60D94172}">
      <dgm:prSet/>
      <dgm:spPr/>
      <dgm:t>
        <a:bodyPr/>
        <a:lstStyle/>
        <a:p>
          <a:endParaRPr lang="de-CH"/>
        </a:p>
      </dgm:t>
    </dgm:pt>
    <dgm:pt modelId="{143F745E-B4A8-42AE-B057-D23DCF88E4AF}">
      <dgm:prSet phldrT="[Text]"/>
      <dgm:spPr/>
      <dgm:t>
        <a:bodyPr/>
        <a:lstStyle/>
        <a:p>
          <a:r>
            <a:rPr lang="de-CH" dirty="0"/>
            <a:t>About</a:t>
          </a:r>
        </a:p>
        <a:p>
          <a:r>
            <a:rPr lang="de-CH" dirty="0"/>
            <a:t>Us</a:t>
          </a:r>
        </a:p>
      </dgm:t>
    </dgm:pt>
    <dgm:pt modelId="{9554DE10-8BD0-4D4D-94F1-192B3079C45D}" type="parTrans" cxnId="{E4E6B90B-7A57-455F-993F-45F0EEAC0DB8}">
      <dgm:prSet/>
      <dgm:spPr/>
      <dgm:t>
        <a:bodyPr/>
        <a:lstStyle/>
        <a:p>
          <a:endParaRPr lang="de-CH"/>
        </a:p>
      </dgm:t>
    </dgm:pt>
    <dgm:pt modelId="{3D22850B-9C7E-46DC-841D-5D2375DDE9CB}" type="sibTrans" cxnId="{E4E6B90B-7A57-455F-993F-45F0EEAC0DB8}">
      <dgm:prSet/>
      <dgm:spPr/>
      <dgm:t>
        <a:bodyPr/>
        <a:lstStyle/>
        <a:p>
          <a:endParaRPr lang="de-CH"/>
        </a:p>
      </dgm:t>
    </dgm:pt>
    <dgm:pt modelId="{7FC57E10-5E41-4A0A-B9D5-57695154C279}">
      <dgm:prSet phldrT="[Text]"/>
      <dgm:spPr/>
      <dgm:t>
        <a:bodyPr/>
        <a:lstStyle/>
        <a:p>
          <a:r>
            <a:rPr lang="de-CH" dirty="0"/>
            <a:t>Contact</a:t>
          </a:r>
        </a:p>
      </dgm:t>
    </dgm:pt>
    <dgm:pt modelId="{42D5901D-A564-4316-B5D3-969C7AA1993E}" type="parTrans" cxnId="{C6E6AC10-D1FF-4F30-B096-0C02F2F54306}">
      <dgm:prSet/>
      <dgm:spPr/>
      <dgm:t>
        <a:bodyPr/>
        <a:lstStyle/>
        <a:p>
          <a:endParaRPr lang="de-CH"/>
        </a:p>
      </dgm:t>
    </dgm:pt>
    <dgm:pt modelId="{AB56ED9F-A898-4A63-84CE-24F6E4EF95C3}" type="sibTrans" cxnId="{C6E6AC10-D1FF-4F30-B096-0C02F2F54306}">
      <dgm:prSet/>
      <dgm:spPr/>
      <dgm:t>
        <a:bodyPr/>
        <a:lstStyle/>
        <a:p>
          <a:endParaRPr lang="de-CH"/>
        </a:p>
      </dgm:t>
    </dgm:pt>
    <dgm:pt modelId="{757AEE49-2866-4803-866F-3EA84724238E}" type="pres">
      <dgm:prSet presAssocID="{A56D1D4E-6F15-4ABC-B5A8-673F20F860F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A686714-3920-4351-B51C-DD8AC23C7B37}" type="pres">
      <dgm:prSet presAssocID="{33974082-D0C9-47CE-9B54-A88710BB0627}" presName="centerShape" presStyleLbl="node0" presStyleIdx="0" presStyleCnt="1" custLinFactNeighborX="0" custLinFactNeighborY="-52737"/>
      <dgm:spPr/>
    </dgm:pt>
    <dgm:pt modelId="{DBE5BDAC-ED3C-4580-831A-B00CDF90B973}" type="pres">
      <dgm:prSet presAssocID="{AAC73C44-7C2C-4818-80D5-C62A0758472A}" presName="parTrans" presStyleLbl="bgSibTrans2D1" presStyleIdx="0" presStyleCnt="3"/>
      <dgm:spPr/>
    </dgm:pt>
    <dgm:pt modelId="{808B697F-CB94-448E-BB5B-ADF6D1E4E477}" type="pres">
      <dgm:prSet presAssocID="{702FD074-8D8C-468E-B6E3-B8D566811D09}" presName="node" presStyleLbl="node1" presStyleIdx="0" presStyleCnt="3" custRadScaleRad="115020" custRadScaleInc="-16909">
        <dgm:presLayoutVars>
          <dgm:bulletEnabled val="1"/>
        </dgm:presLayoutVars>
      </dgm:prSet>
      <dgm:spPr/>
    </dgm:pt>
    <dgm:pt modelId="{FFCA77CE-B413-497D-8E08-A3E971EB482D}" type="pres">
      <dgm:prSet presAssocID="{9554DE10-8BD0-4D4D-94F1-192B3079C45D}" presName="parTrans" presStyleLbl="bgSibTrans2D1" presStyleIdx="1" presStyleCnt="3"/>
      <dgm:spPr/>
    </dgm:pt>
    <dgm:pt modelId="{D10B7952-B9B6-486E-A906-6173FBA9619F}" type="pres">
      <dgm:prSet presAssocID="{143F745E-B4A8-42AE-B057-D23DCF88E4AF}" presName="node" presStyleLbl="node1" presStyleIdx="1" presStyleCnt="3" custRadScaleRad="112" custRadScaleInc="5">
        <dgm:presLayoutVars>
          <dgm:bulletEnabled val="1"/>
        </dgm:presLayoutVars>
      </dgm:prSet>
      <dgm:spPr/>
    </dgm:pt>
    <dgm:pt modelId="{FEEB545D-852B-43C1-8810-4A55375017D1}" type="pres">
      <dgm:prSet presAssocID="{42D5901D-A564-4316-B5D3-969C7AA1993E}" presName="parTrans" presStyleLbl="bgSibTrans2D1" presStyleIdx="2" presStyleCnt="3"/>
      <dgm:spPr/>
    </dgm:pt>
    <dgm:pt modelId="{DCBF49E3-113F-4CFA-80E2-534C82D05BEA}" type="pres">
      <dgm:prSet presAssocID="{7FC57E10-5E41-4A0A-B9D5-57695154C279}" presName="node" presStyleLbl="node1" presStyleIdx="2" presStyleCnt="3" custRadScaleRad="114184" custRadScaleInc="16585">
        <dgm:presLayoutVars>
          <dgm:bulletEnabled val="1"/>
        </dgm:presLayoutVars>
      </dgm:prSet>
      <dgm:spPr/>
    </dgm:pt>
  </dgm:ptLst>
  <dgm:cxnLst>
    <dgm:cxn modelId="{E4E6B90B-7A57-455F-993F-45F0EEAC0DB8}" srcId="{33974082-D0C9-47CE-9B54-A88710BB0627}" destId="{143F745E-B4A8-42AE-B057-D23DCF88E4AF}" srcOrd="1" destOrd="0" parTransId="{9554DE10-8BD0-4D4D-94F1-192B3079C45D}" sibTransId="{3D22850B-9C7E-46DC-841D-5D2375DDE9CB}"/>
    <dgm:cxn modelId="{C6E6AC10-D1FF-4F30-B096-0C02F2F54306}" srcId="{33974082-D0C9-47CE-9B54-A88710BB0627}" destId="{7FC57E10-5E41-4A0A-B9D5-57695154C279}" srcOrd="2" destOrd="0" parTransId="{42D5901D-A564-4316-B5D3-969C7AA1993E}" sibTransId="{AB56ED9F-A898-4A63-84CE-24F6E4EF95C3}"/>
    <dgm:cxn modelId="{A6317214-42DE-4851-AFA0-21B45F8B0045}" type="presOf" srcId="{7FC57E10-5E41-4A0A-B9D5-57695154C279}" destId="{DCBF49E3-113F-4CFA-80E2-534C82D05BEA}" srcOrd="0" destOrd="0" presId="urn:microsoft.com/office/officeart/2005/8/layout/radial4"/>
    <dgm:cxn modelId="{A8A0A51A-1B41-4807-A094-F86CAC7B0E4B}" type="presOf" srcId="{9554DE10-8BD0-4D4D-94F1-192B3079C45D}" destId="{FFCA77CE-B413-497D-8E08-A3E971EB482D}" srcOrd="0" destOrd="0" presId="urn:microsoft.com/office/officeart/2005/8/layout/radial4"/>
    <dgm:cxn modelId="{D0E27D1B-A1F9-4C33-9CB0-1634819FFEF2}" type="presOf" srcId="{A56D1D4E-6F15-4ABC-B5A8-673F20F860F4}" destId="{757AEE49-2866-4803-866F-3EA84724238E}" srcOrd="0" destOrd="0" presId="urn:microsoft.com/office/officeart/2005/8/layout/radial4"/>
    <dgm:cxn modelId="{128D9E35-F98C-471E-AAD8-CFBBCE0CECE0}" type="presOf" srcId="{702FD074-8D8C-468E-B6E3-B8D566811D09}" destId="{808B697F-CB94-448E-BB5B-ADF6D1E4E477}" srcOrd="0" destOrd="0" presId="urn:microsoft.com/office/officeart/2005/8/layout/radial4"/>
    <dgm:cxn modelId="{55F5AF49-322D-49E3-AE67-9FCC3C4922DB}" type="presOf" srcId="{143F745E-B4A8-42AE-B057-D23DCF88E4AF}" destId="{D10B7952-B9B6-486E-A906-6173FBA9619F}" srcOrd="0" destOrd="0" presId="urn:microsoft.com/office/officeart/2005/8/layout/radial4"/>
    <dgm:cxn modelId="{00B12D7D-257D-4E32-9023-267C22EA13C4}" type="presOf" srcId="{33974082-D0C9-47CE-9B54-A88710BB0627}" destId="{6A686714-3920-4351-B51C-DD8AC23C7B37}" srcOrd="0" destOrd="0" presId="urn:microsoft.com/office/officeart/2005/8/layout/radial4"/>
    <dgm:cxn modelId="{7AFFB1A3-6664-43C4-B7FD-6D17F3C422A1}" type="presOf" srcId="{AAC73C44-7C2C-4818-80D5-C62A0758472A}" destId="{DBE5BDAC-ED3C-4580-831A-B00CDF90B973}" srcOrd="0" destOrd="0" presId="urn:microsoft.com/office/officeart/2005/8/layout/radial4"/>
    <dgm:cxn modelId="{262996DF-D37E-4456-BDEC-EB6D3403A69E}" srcId="{A56D1D4E-6F15-4ABC-B5A8-673F20F860F4}" destId="{33974082-D0C9-47CE-9B54-A88710BB0627}" srcOrd="0" destOrd="0" parTransId="{98796903-ECEB-47B2-ABA1-0142DC8EB51C}" sibTransId="{AB16A02C-F66F-4178-91E6-2272B24A04C2}"/>
    <dgm:cxn modelId="{A1D1A8F7-FE7F-4F83-9C39-74FE9E720E2F}" type="presOf" srcId="{42D5901D-A564-4316-B5D3-969C7AA1993E}" destId="{FEEB545D-852B-43C1-8810-4A55375017D1}" srcOrd="0" destOrd="0" presId="urn:microsoft.com/office/officeart/2005/8/layout/radial4"/>
    <dgm:cxn modelId="{73F66FFA-BC1C-4C76-AAFF-F03B60D94172}" srcId="{33974082-D0C9-47CE-9B54-A88710BB0627}" destId="{702FD074-8D8C-468E-B6E3-B8D566811D09}" srcOrd="0" destOrd="0" parTransId="{AAC73C44-7C2C-4818-80D5-C62A0758472A}" sibTransId="{D0ACFD49-0860-493D-8B46-32676C3FBAC3}"/>
    <dgm:cxn modelId="{C56CC482-62C1-4922-95B3-75C52FBEBB62}" type="presParOf" srcId="{757AEE49-2866-4803-866F-3EA84724238E}" destId="{6A686714-3920-4351-B51C-DD8AC23C7B37}" srcOrd="0" destOrd="0" presId="urn:microsoft.com/office/officeart/2005/8/layout/radial4"/>
    <dgm:cxn modelId="{160B31E0-3A3A-4252-ADE5-028B3B9FFCFD}" type="presParOf" srcId="{757AEE49-2866-4803-866F-3EA84724238E}" destId="{DBE5BDAC-ED3C-4580-831A-B00CDF90B973}" srcOrd="1" destOrd="0" presId="urn:microsoft.com/office/officeart/2005/8/layout/radial4"/>
    <dgm:cxn modelId="{C67AA3F2-8178-4243-8019-DE173AF56910}" type="presParOf" srcId="{757AEE49-2866-4803-866F-3EA84724238E}" destId="{808B697F-CB94-448E-BB5B-ADF6D1E4E477}" srcOrd="2" destOrd="0" presId="urn:microsoft.com/office/officeart/2005/8/layout/radial4"/>
    <dgm:cxn modelId="{115ECC2F-B3F1-4C3D-976A-FA1FC57D521B}" type="presParOf" srcId="{757AEE49-2866-4803-866F-3EA84724238E}" destId="{FFCA77CE-B413-497D-8E08-A3E971EB482D}" srcOrd="3" destOrd="0" presId="urn:microsoft.com/office/officeart/2005/8/layout/radial4"/>
    <dgm:cxn modelId="{5755FC75-1D7B-4302-835A-1AE4B58C6B81}" type="presParOf" srcId="{757AEE49-2866-4803-866F-3EA84724238E}" destId="{D10B7952-B9B6-486E-A906-6173FBA9619F}" srcOrd="4" destOrd="0" presId="urn:microsoft.com/office/officeart/2005/8/layout/radial4"/>
    <dgm:cxn modelId="{96F8DF99-46C1-4086-89B0-0E9805986475}" type="presParOf" srcId="{757AEE49-2866-4803-866F-3EA84724238E}" destId="{FEEB545D-852B-43C1-8810-4A55375017D1}" srcOrd="5" destOrd="0" presId="urn:microsoft.com/office/officeart/2005/8/layout/radial4"/>
    <dgm:cxn modelId="{E9859E5F-25BB-4A7B-BD6B-D14E6DFE96A6}" type="presParOf" srcId="{757AEE49-2866-4803-866F-3EA84724238E}" destId="{DCBF49E3-113F-4CFA-80E2-534C82D05BE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86714-3920-4351-B51C-DD8AC23C7B37}">
      <dsp:nvSpPr>
        <dsp:cNvPr id="0" name=""/>
        <dsp:cNvSpPr/>
      </dsp:nvSpPr>
      <dsp:spPr>
        <a:xfrm>
          <a:off x="2874010" y="0"/>
          <a:ext cx="2379980" cy="2379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000" kern="1200" dirty="0"/>
            <a:t>Landing Page</a:t>
          </a:r>
        </a:p>
      </dsp:txBody>
      <dsp:txXfrm>
        <a:off x="3222550" y="348540"/>
        <a:ext cx="1682900" cy="1682900"/>
      </dsp:txXfrm>
    </dsp:sp>
    <dsp:sp modelId="{DBE5BDAC-ED3C-4580-831A-B00CDF90B973}">
      <dsp:nvSpPr>
        <dsp:cNvPr id="0" name=""/>
        <dsp:cNvSpPr/>
      </dsp:nvSpPr>
      <dsp:spPr>
        <a:xfrm rot="9239303">
          <a:off x="1031217" y="1852546"/>
          <a:ext cx="1960082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B697F-CB94-448E-BB5B-ADF6D1E4E477}">
      <dsp:nvSpPr>
        <dsp:cNvPr id="0" name=""/>
        <dsp:cNvSpPr/>
      </dsp:nvSpPr>
      <dsp:spPr>
        <a:xfrm>
          <a:off x="0" y="1717101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600" kern="1200" dirty="0"/>
            <a:t>Products</a:t>
          </a:r>
        </a:p>
      </dsp:txBody>
      <dsp:txXfrm>
        <a:off x="52977" y="1770078"/>
        <a:ext cx="2155027" cy="1702830"/>
      </dsp:txXfrm>
    </dsp:sp>
    <dsp:sp modelId="{FFCA77CE-B413-497D-8E08-A3E971EB482D}">
      <dsp:nvSpPr>
        <dsp:cNvPr id="0" name=""/>
        <dsp:cNvSpPr/>
      </dsp:nvSpPr>
      <dsp:spPr>
        <a:xfrm rot="5400000">
          <a:off x="3193137" y="3013066"/>
          <a:ext cx="1741725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B7952-B9B6-486E-A906-6173FBA9619F}">
      <dsp:nvSpPr>
        <dsp:cNvPr id="0" name=""/>
        <dsp:cNvSpPr/>
      </dsp:nvSpPr>
      <dsp:spPr>
        <a:xfrm>
          <a:off x="2933509" y="3318683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500" kern="1200" dirty="0"/>
            <a:t>About</a:t>
          </a:r>
        </a:p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500" kern="1200" dirty="0"/>
            <a:t>Us</a:t>
          </a:r>
        </a:p>
      </dsp:txBody>
      <dsp:txXfrm>
        <a:off x="2986486" y="3371660"/>
        <a:ext cx="2155027" cy="1702830"/>
      </dsp:txXfrm>
    </dsp:sp>
    <dsp:sp modelId="{FEEB545D-852B-43C1-8810-4A55375017D1}">
      <dsp:nvSpPr>
        <dsp:cNvPr id="0" name=""/>
        <dsp:cNvSpPr/>
      </dsp:nvSpPr>
      <dsp:spPr>
        <a:xfrm rot="1560701">
          <a:off x="5136699" y="1852549"/>
          <a:ext cx="1960083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F49E3-113F-4CFA-80E2-534C82D05BEA}">
      <dsp:nvSpPr>
        <dsp:cNvPr id="0" name=""/>
        <dsp:cNvSpPr/>
      </dsp:nvSpPr>
      <dsp:spPr>
        <a:xfrm>
          <a:off x="5867019" y="1717105"/>
          <a:ext cx="2260981" cy="1808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500" kern="1200" dirty="0"/>
            <a:t>Contact</a:t>
          </a:r>
        </a:p>
      </dsp:txBody>
      <dsp:txXfrm>
        <a:off x="5919996" y="1770082"/>
        <a:ext cx="2155027" cy="170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04150A-8B75-24A5-BCEC-320430FC54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df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E699C-1396-822C-2FB7-7AC10D1A8A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18401-8FB0-46D1-B014-87AE3BD4AC86}" type="datetimeFigureOut">
              <a:rPr lang="de-CH" smtClean="0"/>
              <a:t>20.10.2022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AD7B3-2B3E-E2DE-6242-DD3387C1D7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E0EB8-1718-2486-8980-EE8A9FFC59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DEF1-53FD-4D1E-BB0E-A2ECAA62A5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50611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df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C62F-4721-4641-A7FA-305901DA723A}" type="datetimeFigureOut">
              <a:rPr lang="de-CH" smtClean="0"/>
              <a:t>20.10.2022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EB66E-105C-495E-9499-9834B5382EC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5138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D99E-E47A-E3A3-FC04-71F609C98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A291-03E5-6E09-25A0-418F0639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7494-2050-1F37-AF16-4A2EF3E5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BAC5-B572-4CF3-AC37-9D5C9FE7AE86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AF64-AF3C-79EB-420E-66A999FC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767D-8893-1BD5-CE6D-BCE5F95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7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E932-B256-E232-4377-3E6D98A6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5584-03AD-2993-F114-20EFC1DA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8422-CA4F-D502-1D8C-6611BB26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454-7DF9-4463-9074-1FF0A0660972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C20D-D954-802D-1D1E-A7992A7E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D6F1-FB15-3411-D120-2E0A16F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9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41DCD-A2BF-324F-5049-14B51A55D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CE09D-95D9-DF28-70FA-2D0E3A9BA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9513-398C-C1DD-C298-A6BE73A1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E5F3-D214-40C2-87B9-9FCA2F99F784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D6C8-469E-14EA-7749-8157E50E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D077-91DE-FEBC-2650-187CF26F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4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437C-0327-5E33-2EF7-E64776D8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89C9-AA24-8196-3849-6BC3369B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B25D-F050-B57C-B545-B2150F03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9844-98A7-4A48-8616-554BF74AB5BE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68A4E-F8C6-0958-7C11-F09879BD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8DE-5738-A855-2CBE-0CB0721A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1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7F2-E178-4E76-04C1-3F016E3D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CD2A-26DC-C36A-B4EE-F100F68B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A534-906A-8BF2-343B-04EE34A9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B4E4-41B3-46CF-94C5-0876542B7F69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7676-532F-C871-5B6E-B65B34FD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1161-59B5-4344-6347-7057F201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893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E8F3-FD65-271F-265A-177E9777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3EDA-1793-2C5E-CBE4-256ED480B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94F46-62F1-AAB9-97EB-2D9361B2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B3A2-8765-B802-5E7F-FF2067B4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D9FB-3A7B-4682-8F4C-3151ECEDA1FB}" type="datetime1">
              <a:rPr lang="de-CH" smtClean="0"/>
              <a:t>20.10.2022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C670-0274-D777-E368-129DCA45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6A4E0-AAE9-4457-693F-B642B31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66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B60D-CF75-11F8-3087-4BE485AE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BF56-369C-D6D8-1F35-E5C79C92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4467-9D80-DCAA-DBC3-DDF615C3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A4B23-CE76-1D81-F651-8E44F75E2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381BB-59A2-6563-D9CF-4A6922153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B2519-5022-1647-F143-D8F3A949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F328-81E2-40F7-869D-AE2C93A8A5FF}" type="datetime1">
              <a:rPr lang="de-CH" smtClean="0"/>
              <a:t>20.10.2022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6002-4B48-401E-8A7B-04E51FDC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71420-3436-F1E8-30B3-584EF800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021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65D2-A327-9932-FB75-52C2DDB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68E97-1AAB-DAA3-03D9-3CA3B043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8805-3F32-4126-A1B8-6DFAFB3BBDBC}" type="datetime1">
              <a:rPr lang="de-CH" smtClean="0"/>
              <a:t>20.10.2022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4232A-4464-33F8-E219-CA41AF46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2C6AD-3112-E5FF-7C36-8A0486BF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20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D4872-2101-083A-EE3F-49417459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529C-B54C-4D18-AAB0-BE4D6066D619}" type="datetime1">
              <a:rPr lang="de-CH" smtClean="0"/>
              <a:t>20.10.2022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7A2FF-2437-848F-4007-D176BE54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D9739-251F-4347-000A-9FF1BCB7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048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7AC5-1CC4-B836-3644-0D8966CB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B08-06C0-79CD-58AA-BDBEF5A7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BB585-A485-0DC2-C5C6-52425D3B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FC3A4-6411-795F-2BB4-0F91D461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FDAA-548C-4717-BF6B-8F3F77E987D7}" type="datetime1">
              <a:rPr lang="de-CH" smtClean="0"/>
              <a:t>20.10.2022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94949-B988-776B-46F2-EB3A007A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16AA-CB3E-DEFA-C827-5E73773F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9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162C-D27F-8EDF-3ACB-807A2043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A6D7E-9CBE-86F0-A26A-1A594D318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EE27C-4D5E-7C80-A4D9-82ED5E2E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EEE92-70EE-98A3-66E4-BA72F1E8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125C-38EA-4AF6-BB3A-572BD034170D}" type="datetime1">
              <a:rPr lang="de-CH" smtClean="0"/>
              <a:t>20.10.2022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028C4-BF19-8E94-396C-08657BFE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21F9-18A7-8CF4-047F-8A1BDE4F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220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9A29F-7DE5-30F0-CCDA-1049F6B5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ABDF9-ADFC-97D7-B58C-4D44BD78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E819-9643-A511-1BB8-06A582A3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7A51-6E3D-4E9B-B4DA-AFDB83172511}" type="datetime1">
              <a:rPr lang="de-CH" smtClean="0"/>
              <a:t>20.10.2022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293B-E78A-F4D3-72CE-AC96F1637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F362-5112-8CB8-C8BC-436CE2CE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1A63-F481-416F-B044-6EFC33159BA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42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518CBE-6DCE-0917-676B-43A1BF43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D6DDEF-BD60-2D5A-4A96-834604D64F63}"/>
              </a:ext>
            </a:extLst>
          </p:cNvPr>
          <p:cNvSpPr/>
          <p:nvPr/>
        </p:nvSpPr>
        <p:spPr>
          <a:xfrm>
            <a:off x="0" y="1"/>
            <a:ext cx="12192000" cy="79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E95EA-67D0-A500-5A27-4EA709AAEBCE}"/>
              </a:ext>
            </a:extLst>
          </p:cNvPr>
          <p:cNvSpPr txBox="1"/>
          <p:nvPr/>
        </p:nvSpPr>
        <p:spPr>
          <a:xfrm>
            <a:off x="5732082" y="242900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701B8-869D-0208-AF39-A6E8565016BC}"/>
              </a:ext>
            </a:extLst>
          </p:cNvPr>
          <p:cNvSpPr txBox="1"/>
          <p:nvPr/>
        </p:nvSpPr>
        <p:spPr>
          <a:xfrm>
            <a:off x="4619472" y="2507809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/>
              <a:t>MEIERMÜLLER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507AF-7311-F39C-11A7-5F5931301BE6}"/>
              </a:ext>
            </a:extLst>
          </p:cNvPr>
          <p:cNvSpPr txBox="1"/>
          <p:nvPr/>
        </p:nvSpPr>
        <p:spPr>
          <a:xfrm>
            <a:off x="4452038" y="3154140"/>
            <a:ext cx="3287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0" i="0" dirty="0" err="1">
                <a:solidFill>
                  <a:srgbClr val="919191"/>
                </a:solidFill>
                <a:effectLst/>
                <a:latin typeface="-apple-system"/>
              </a:rPr>
              <a:t>MeierMüller</a:t>
            </a:r>
            <a:r>
              <a:rPr lang="de-CH" sz="1400" b="0" i="0" dirty="0">
                <a:solidFill>
                  <a:srgbClr val="919191"/>
                </a:solidFill>
                <a:effectLst/>
                <a:latin typeface="-apple-system"/>
              </a:rPr>
              <a:t>, Automatisiertes Fahren, Elektromobilität, On Demand Mobility und Konnektivität</a:t>
            </a:r>
          </a:p>
          <a:p>
            <a:pPr algn="ctr"/>
            <a:endParaRPr lang="de-CH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A028D-2B47-9048-FE7A-4A92ACB71726}"/>
              </a:ext>
            </a:extLst>
          </p:cNvPr>
          <p:cNvSpPr/>
          <p:nvPr/>
        </p:nvSpPr>
        <p:spPr>
          <a:xfrm>
            <a:off x="5281185" y="4108247"/>
            <a:ext cx="1629623" cy="3923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Zu den Produkten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DDE12D-B09B-411F-EBA7-D3BCE4EB9B0E}"/>
              </a:ext>
            </a:extLst>
          </p:cNvPr>
          <p:cNvSpPr txBox="1"/>
          <p:nvPr/>
        </p:nvSpPr>
        <p:spPr>
          <a:xfrm>
            <a:off x="8873996" y="941584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C18C2-9964-B115-748C-3147D330459F}"/>
              </a:ext>
            </a:extLst>
          </p:cNvPr>
          <p:cNvSpPr txBox="1"/>
          <p:nvPr/>
        </p:nvSpPr>
        <p:spPr>
          <a:xfrm>
            <a:off x="6807594" y="941582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Produkte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4A167-C183-E588-EF89-A377DCCA9C8C}"/>
              </a:ext>
            </a:extLst>
          </p:cNvPr>
          <p:cNvSpPr txBox="1"/>
          <p:nvPr/>
        </p:nvSpPr>
        <p:spPr>
          <a:xfrm>
            <a:off x="4304406" y="969103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Kontakt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9F449-CB9F-305A-6F0B-C864737EA69D}"/>
              </a:ext>
            </a:extLst>
          </p:cNvPr>
          <p:cNvSpPr txBox="1"/>
          <p:nvPr/>
        </p:nvSpPr>
        <p:spPr>
          <a:xfrm>
            <a:off x="2238004" y="941582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Über uns</a:t>
            </a:r>
          </a:p>
          <a:p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A63F15-A3D8-2B72-D226-3E76208A7BB9}"/>
              </a:ext>
            </a:extLst>
          </p:cNvPr>
          <p:cNvSpPr txBox="1"/>
          <p:nvPr/>
        </p:nvSpPr>
        <p:spPr>
          <a:xfrm>
            <a:off x="201113" y="1381673"/>
            <a:ext cx="1186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----------------------------------------------------------------------------</a:t>
            </a:r>
            <a:r>
              <a:rPr lang="de-CH" dirty="0" err="1"/>
              <a:t>Navbar</a:t>
            </a:r>
            <a:r>
              <a:rPr lang="de-CH" dirty="0"/>
              <a:t>--------------------------------------------------------------------------------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E25D982-0580-62BD-5186-50080EFE5F08}"/>
              </a:ext>
            </a:extLst>
          </p:cNvPr>
          <p:cNvCxnSpPr/>
          <p:nvPr/>
        </p:nvCxnSpPr>
        <p:spPr>
          <a:xfrm flipV="1">
            <a:off x="3657600" y="4500586"/>
            <a:ext cx="1396538" cy="42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1A14889-4AF9-5273-37D6-D75CFDB463C6}"/>
              </a:ext>
            </a:extLst>
          </p:cNvPr>
          <p:cNvSpPr txBox="1"/>
          <p:nvPr/>
        </p:nvSpPr>
        <p:spPr>
          <a:xfrm>
            <a:off x="2452253" y="4721621"/>
            <a:ext cx="131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(Button führt zu den Produkten)</a:t>
            </a:r>
          </a:p>
        </p:txBody>
      </p:sp>
    </p:spTree>
    <p:extLst>
      <p:ext uri="{BB962C8B-B14F-4D97-AF65-F5344CB8AC3E}">
        <p14:creationId xmlns:p14="http://schemas.microsoft.com/office/powerpoint/2010/main" val="159336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82D4A10-C4C3-7E07-1577-BC26C8A321FE}"/>
              </a:ext>
            </a:extLst>
          </p:cNvPr>
          <p:cNvGrpSpPr/>
          <p:nvPr/>
        </p:nvGrpSpPr>
        <p:grpSpPr>
          <a:xfrm>
            <a:off x="1453259" y="633741"/>
            <a:ext cx="1620000" cy="2700000"/>
            <a:chOff x="1453259" y="633741"/>
            <a:chExt cx="1620000" cy="27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DA87EE-28FE-8C9F-5F1B-6ABC09F1B259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E910CBE-A828-9116-BDD6-7CC05A745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DAF6ED-1175-0411-5DEA-11B24944CF96}"/>
                </a:ext>
              </a:extLst>
            </p:cNvPr>
            <p:cNvSpPr txBox="1"/>
            <p:nvPr/>
          </p:nvSpPr>
          <p:spPr>
            <a:xfrm>
              <a:off x="1738158" y="1887064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Produkt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59C69E-DA8D-F00B-3333-C5B1B1BD013A}"/>
                </a:ext>
              </a:extLst>
            </p:cNvPr>
            <p:cNvSpPr txBox="1"/>
            <p:nvPr/>
          </p:nvSpPr>
          <p:spPr>
            <a:xfrm>
              <a:off x="1738158" y="2262248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PREIS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24DE95-1563-6BF6-30FE-1158A227B81D}"/>
              </a:ext>
            </a:extLst>
          </p:cNvPr>
          <p:cNvGrpSpPr/>
          <p:nvPr/>
        </p:nvGrpSpPr>
        <p:grpSpPr>
          <a:xfrm>
            <a:off x="4008421" y="633741"/>
            <a:ext cx="1620000" cy="2700000"/>
            <a:chOff x="1453259" y="633741"/>
            <a:chExt cx="1620000" cy="27000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EEE8A0C-834E-BD68-CF65-A6253EDE17D6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0C61DB6A-4EE1-11FC-AC3A-349C2936B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6A930F-37D9-4A95-B8BF-410318A8ED22}"/>
                </a:ext>
              </a:extLst>
            </p:cNvPr>
            <p:cNvSpPr txBox="1"/>
            <p:nvPr/>
          </p:nvSpPr>
          <p:spPr>
            <a:xfrm>
              <a:off x="1738158" y="1887064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Produkt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0B6B58-7C58-B74E-E929-7FD35238B24D}"/>
                </a:ext>
              </a:extLst>
            </p:cNvPr>
            <p:cNvSpPr txBox="1"/>
            <p:nvPr/>
          </p:nvSpPr>
          <p:spPr>
            <a:xfrm>
              <a:off x="1738158" y="2262248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PREIS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4AD098-097B-E8FA-E08D-47A9E1629744}"/>
              </a:ext>
            </a:extLst>
          </p:cNvPr>
          <p:cNvGrpSpPr/>
          <p:nvPr/>
        </p:nvGrpSpPr>
        <p:grpSpPr>
          <a:xfrm>
            <a:off x="6563581" y="633741"/>
            <a:ext cx="1620000" cy="2700000"/>
            <a:chOff x="1453259" y="633741"/>
            <a:chExt cx="1620000" cy="2700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7F9A29C-F3A0-B98D-561F-531995D9D704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A040D07E-783B-07A2-9305-A47E10642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4EC71-03B7-4181-5A3F-848B09EB4ADE}"/>
                </a:ext>
              </a:extLst>
            </p:cNvPr>
            <p:cNvSpPr txBox="1"/>
            <p:nvPr/>
          </p:nvSpPr>
          <p:spPr>
            <a:xfrm>
              <a:off x="1738158" y="1887064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Produkt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DE335-5372-E941-C5E4-1AC2A570B689}"/>
                </a:ext>
              </a:extLst>
            </p:cNvPr>
            <p:cNvSpPr txBox="1"/>
            <p:nvPr/>
          </p:nvSpPr>
          <p:spPr>
            <a:xfrm>
              <a:off x="1738158" y="2262248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PREIS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6C2137-1B99-89D9-4EA9-164637187706}"/>
              </a:ext>
            </a:extLst>
          </p:cNvPr>
          <p:cNvGrpSpPr/>
          <p:nvPr/>
        </p:nvGrpSpPr>
        <p:grpSpPr>
          <a:xfrm>
            <a:off x="9118743" y="633741"/>
            <a:ext cx="1620000" cy="2700000"/>
            <a:chOff x="1453259" y="633741"/>
            <a:chExt cx="1620000" cy="27000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D166A5D-A7DE-49C4-0BFA-4BD03624D162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F7E9138-F24F-6473-BB2D-9B9ED23A6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BF3972-9318-B396-16CE-4BD4CD80453E}"/>
                </a:ext>
              </a:extLst>
            </p:cNvPr>
            <p:cNvSpPr txBox="1"/>
            <p:nvPr/>
          </p:nvSpPr>
          <p:spPr>
            <a:xfrm>
              <a:off x="1738158" y="1887064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Produkt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C9174F-9B3A-DDE2-D8BB-875CC728E6BB}"/>
                </a:ext>
              </a:extLst>
            </p:cNvPr>
            <p:cNvSpPr txBox="1"/>
            <p:nvPr/>
          </p:nvSpPr>
          <p:spPr>
            <a:xfrm>
              <a:off x="1738158" y="2262248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PREIS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18B2B1-4AAF-696D-F959-79D402833F40}"/>
              </a:ext>
            </a:extLst>
          </p:cNvPr>
          <p:cNvGrpSpPr/>
          <p:nvPr/>
        </p:nvGrpSpPr>
        <p:grpSpPr>
          <a:xfrm>
            <a:off x="1471259" y="3524260"/>
            <a:ext cx="1620000" cy="2700000"/>
            <a:chOff x="1453259" y="633741"/>
            <a:chExt cx="1620000" cy="2700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78CD65-44B6-9340-7C95-39F540A2E604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99F629D-C2B5-F6AF-7B41-D22EF3286A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9A6137-642E-97ED-A870-25FDC0931057}"/>
                </a:ext>
              </a:extLst>
            </p:cNvPr>
            <p:cNvSpPr txBox="1"/>
            <p:nvPr/>
          </p:nvSpPr>
          <p:spPr>
            <a:xfrm>
              <a:off x="1738158" y="1887064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Produkt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579CB1-8B14-813C-1B1D-E36D767F7070}"/>
                </a:ext>
              </a:extLst>
            </p:cNvPr>
            <p:cNvSpPr txBox="1"/>
            <p:nvPr/>
          </p:nvSpPr>
          <p:spPr>
            <a:xfrm>
              <a:off x="1738158" y="2262248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PREIS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190ADD-730C-C78B-33AF-AA0E61791F16}"/>
              </a:ext>
            </a:extLst>
          </p:cNvPr>
          <p:cNvGrpSpPr/>
          <p:nvPr/>
        </p:nvGrpSpPr>
        <p:grpSpPr>
          <a:xfrm>
            <a:off x="4026421" y="3524260"/>
            <a:ext cx="1620000" cy="2700000"/>
            <a:chOff x="1453259" y="633741"/>
            <a:chExt cx="1620000" cy="270000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9170C11-A3D8-51FA-1A5A-D0793CE9D879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266B901F-7F6A-87A3-0709-CA5020B8D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B7064-0EDF-81E6-BA75-486045211970}"/>
                </a:ext>
              </a:extLst>
            </p:cNvPr>
            <p:cNvSpPr txBox="1"/>
            <p:nvPr/>
          </p:nvSpPr>
          <p:spPr>
            <a:xfrm>
              <a:off x="1738158" y="1887064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Produkt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85D2B9-BCE7-1D09-C425-5D8429637D5C}"/>
                </a:ext>
              </a:extLst>
            </p:cNvPr>
            <p:cNvSpPr txBox="1"/>
            <p:nvPr/>
          </p:nvSpPr>
          <p:spPr>
            <a:xfrm>
              <a:off x="1738158" y="2262248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PREIS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69503-B6DE-784B-F001-09BF2EC9C7AA}"/>
              </a:ext>
            </a:extLst>
          </p:cNvPr>
          <p:cNvGrpSpPr/>
          <p:nvPr/>
        </p:nvGrpSpPr>
        <p:grpSpPr>
          <a:xfrm>
            <a:off x="6581581" y="3524260"/>
            <a:ext cx="1620000" cy="2700000"/>
            <a:chOff x="1453259" y="633741"/>
            <a:chExt cx="1620000" cy="27000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02C1573-EFCE-1C33-4E00-E61D15E61EED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3864DB1D-AF63-1372-5372-48981BB91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C3D929-7D0C-E891-59F3-F50C8C0A5511}"/>
                </a:ext>
              </a:extLst>
            </p:cNvPr>
            <p:cNvSpPr txBox="1"/>
            <p:nvPr/>
          </p:nvSpPr>
          <p:spPr>
            <a:xfrm>
              <a:off x="1738158" y="1887064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Produkt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3C42E3-E380-4B82-22B0-A9BD47C3C224}"/>
                </a:ext>
              </a:extLst>
            </p:cNvPr>
            <p:cNvSpPr txBox="1"/>
            <p:nvPr/>
          </p:nvSpPr>
          <p:spPr>
            <a:xfrm>
              <a:off x="1738158" y="2262248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PREIS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D4320E-E46D-54B5-258B-E97F695A93F6}"/>
              </a:ext>
            </a:extLst>
          </p:cNvPr>
          <p:cNvGrpSpPr/>
          <p:nvPr/>
        </p:nvGrpSpPr>
        <p:grpSpPr>
          <a:xfrm>
            <a:off x="9136743" y="3524260"/>
            <a:ext cx="1620000" cy="2700000"/>
            <a:chOff x="1453259" y="633741"/>
            <a:chExt cx="1620000" cy="270000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F4237C8-E152-4234-3501-1C61C1279CE2}"/>
                </a:ext>
              </a:extLst>
            </p:cNvPr>
            <p:cNvSpPr/>
            <p:nvPr/>
          </p:nvSpPr>
          <p:spPr>
            <a:xfrm>
              <a:off x="1453259" y="633741"/>
              <a:ext cx="1620000" cy="2700000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152446D3-CB0C-4F2D-8F61-AEC135361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259" y="827449"/>
              <a:ext cx="1584000" cy="10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C593DA-5107-D8A7-6AB7-F72A98063C19}"/>
                </a:ext>
              </a:extLst>
            </p:cNvPr>
            <p:cNvSpPr txBox="1"/>
            <p:nvPr/>
          </p:nvSpPr>
          <p:spPr>
            <a:xfrm>
              <a:off x="1738158" y="1887064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Produkt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CF63B7-5FE6-3E03-0542-709191BA0AD5}"/>
                </a:ext>
              </a:extLst>
            </p:cNvPr>
            <p:cNvSpPr txBox="1"/>
            <p:nvPr/>
          </p:nvSpPr>
          <p:spPr>
            <a:xfrm>
              <a:off x="1738158" y="2262248"/>
              <a:ext cx="10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PREIS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71742D3-724F-8C43-58B5-22843765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89" y="-77068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FAECFD-BCA9-F6F7-BA72-A72F933E54B4}"/>
              </a:ext>
            </a:extLst>
          </p:cNvPr>
          <p:cNvSpPr txBox="1"/>
          <p:nvPr/>
        </p:nvSpPr>
        <p:spPr>
          <a:xfrm>
            <a:off x="201113" y="1381673"/>
            <a:ext cx="1186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----------------------------------------------------------------------------</a:t>
            </a:r>
            <a:r>
              <a:rPr lang="de-CH" dirty="0" err="1"/>
              <a:t>Navbar</a:t>
            </a:r>
            <a:r>
              <a:rPr lang="de-CH" dirty="0"/>
              <a:t>--------------------------------------------------------------------------------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1B0E9764-A800-7D16-DABE-CAC91BE5C66D}"/>
              </a:ext>
            </a:extLst>
          </p:cNvPr>
          <p:cNvSpPr txBox="1"/>
          <p:nvPr/>
        </p:nvSpPr>
        <p:spPr>
          <a:xfrm>
            <a:off x="2238004" y="941582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Über uns</a:t>
            </a:r>
          </a:p>
          <a:p>
            <a:endParaRPr lang="de-CH" dirty="0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D678490-FBBF-7079-6135-BE8BB96E0616}"/>
              </a:ext>
            </a:extLst>
          </p:cNvPr>
          <p:cNvSpPr txBox="1"/>
          <p:nvPr/>
        </p:nvSpPr>
        <p:spPr>
          <a:xfrm>
            <a:off x="4304406" y="969103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Kontakt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A8D10979-BB93-A99C-AE39-1A8181E2B143}"/>
              </a:ext>
            </a:extLst>
          </p:cNvPr>
          <p:cNvSpPr txBox="1"/>
          <p:nvPr/>
        </p:nvSpPr>
        <p:spPr>
          <a:xfrm>
            <a:off x="6807594" y="941582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Produkte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696735EE-C7D8-665B-A194-C68898004959}"/>
              </a:ext>
            </a:extLst>
          </p:cNvPr>
          <p:cNvSpPr txBox="1"/>
          <p:nvPr/>
        </p:nvSpPr>
        <p:spPr>
          <a:xfrm>
            <a:off x="8873996" y="941584"/>
            <a:ext cx="108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Home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CC8AE1C-A934-1FEB-6210-DEBBF198AFE7}"/>
              </a:ext>
            </a:extLst>
          </p:cNvPr>
          <p:cNvSpPr txBox="1"/>
          <p:nvPr/>
        </p:nvSpPr>
        <p:spPr>
          <a:xfrm>
            <a:off x="5732082" y="242900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LOGO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4BB646-D9DD-B586-B830-F027E8DE3B86}"/>
              </a:ext>
            </a:extLst>
          </p:cNvPr>
          <p:cNvSpPr/>
          <p:nvPr/>
        </p:nvSpPr>
        <p:spPr>
          <a:xfrm>
            <a:off x="0" y="1"/>
            <a:ext cx="12192000" cy="79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97FC97-95FC-799F-B2E2-916AA84B206A}"/>
              </a:ext>
            </a:extLst>
          </p:cNvPr>
          <p:cNvSpPr/>
          <p:nvPr/>
        </p:nvSpPr>
        <p:spPr>
          <a:xfrm>
            <a:off x="3811201" y="2658313"/>
            <a:ext cx="4569590" cy="28180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Über uns </a:t>
            </a:r>
          </a:p>
          <a:p>
            <a:endParaRPr lang="de-CH" dirty="0"/>
          </a:p>
          <a:p>
            <a:r>
              <a:rPr lang="de-CH" dirty="0"/>
              <a:t>Text:</a:t>
            </a:r>
          </a:p>
          <a:p>
            <a:r>
              <a:rPr lang="de-CH" dirty="0"/>
              <a:t>.</a:t>
            </a:r>
          </a:p>
          <a:p>
            <a:r>
              <a:rPr lang="de-CH" dirty="0"/>
              <a:t>.</a:t>
            </a:r>
          </a:p>
          <a:p>
            <a:r>
              <a:rPr lang="de-CH" dirty="0"/>
              <a:t>.</a:t>
            </a:r>
          </a:p>
          <a:p>
            <a:r>
              <a:rPr lang="de-CH" dirty="0"/>
              <a:t>.</a:t>
            </a:r>
          </a:p>
          <a:p>
            <a:r>
              <a:rPr lang="de-CH" dirty="0"/>
              <a:t>.</a:t>
            </a:r>
          </a:p>
          <a:p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6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0EC4DC-82C5-680F-8C8D-7B4018D39AAF}"/>
              </a:ext>
            </a:extLst>
          </p:cNvPr>
          <p:cNvSpPr/>
          <p:nvPr/>
        </p:nvSpPr>
        <p:spPr>
          <a:xfrm>
            <a:off x="2203009" y="1550405"/>
            <a:ext cx="7785981" cy="3757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Formular zum Ausfüllen		Kontaktdaten( Mail, Nummer, etc.)</a:t>
            </a:r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B47A30-6508-9CEB-D028-D41115CBF347}"/>
              </a:ext>
            </a:extLst>
          </p:cNvPr>
          <p:cNvSpPr txBox="1"/>
          <p:nvPr/>
        </p:nvSpPr>
        <p:spPr>
          <a:xfrm>
            <a:off x="1088968" y="312929"/>
            <a:ext cx="384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Kontaktiere Uns!</a:t>
            </a:r>
          </a:p>
        </p:txBody>
      </p:sp>
    </p:spTree>
    <p:extLst>
      <p:ext uri="{BB962C8B-B14F-4D97-AF65-F5344CB8AC3E}">
        <p14:creationId xmlns:p14="http://schemas.microsoft.com/office/powerpoint/2010/main" val="260548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D7CE29C-6330-D0F8-9443-1CA803C333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0258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9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49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 Maximilian Alvar</dc:creator>
  <cp:lastModifiedBy>Mustafa Sagaaro</cp:lastModifiedBy>
  <cp:revision>2</cp:revision>
  <dcterms:created xsi:type="dcterms:W3CDTF">2022-10-20T09:28:56Z</dcterms:created>
  <dcterms:modified xsi:type="dcterms:W3CDTF">2022-10-20T12:21:17Z</dcterms:modified>
</cp:coreProperties>
</file>