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0" r:id="rId4"/>
    <p:sldId id="276" r:id="rId5"/>
    <p:sldId id="257" r:id="rId6"/>
    <p:sldId id="258" r:id="rId7"/>
    <p:sldId id="271" r:id="rId8"/>
    <p:sldId id="266" r:id="rId9"/>
    <p:sldId id="259" r:id="rId10"/>
    <p:sldId id="261" r:id="rId11"/>
    <p:sldId id="262" r:id="rId12"/>
    <p:sldId id="272" r:id="rId13"/>
    <p:sldId id="263" r:id="rId14"/>
    <p:sldId id="267" r:id="rId15"/>
    <p:sldId id="268" r:id="rId16"/>
    <p:sldId id="273" r:id="rId17"/>
    <p:sldId id="274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817C9-428F-4583-92B3-E30D0F8C516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09AB-CC01-4B08-8EDC-6FCAD09F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spreadsheets/d/1YgNEVHUtksqQ6XoSTe12LOkKqpy5VTSK/edit#gid=3435862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file/d/1VSRbYElWp8d7YfNHoQmX-cIIlgPggJjG/view?usp=driv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87" y="208344"/>
            <a:ext cx="10205013" cy="4120588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Green House  Control System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7" y="3583810"/>
            <a:ext cx="576072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1898247"/>
            <a:ext cx="11667281" cy="4618300"/>
          </a:xfrm>
        </p:spPr>
        <p:txBody>
          <a:bodyPr/>
          <a:lstStyle/>
          <a:p>
            <a:r>
              <a:rPr lang="en-US" sz="3200" dirty="0"/>
              <a:t>Sensors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1- DH11 sensor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2-Soil Moisture Sensor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3-water level sensor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67" y="2577065"/>
            <a:ext cx="1492208" cy="102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10597">
            <a:off x="3782715" y="4779243"/>
            <a:ext cx="1720912" cy="1346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00" y="3909960"/>
            <a:ext cx="1458175" cy="956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80154"/>
            <a:ext cx="5760720" cy="316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Actuators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1-12v Pump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2- 12v fan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3- 5v heating 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00" y="2177114"/>
            <a:ext cx="1433721" cy="1065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91" y="3377719"/>
            <a:ext cx="1004538" cy="101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00" y="4872734"/>
            <a:ext cx="1586821" cy="1148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80154"/>
            <a:ext cx="5760720" cy="316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4- PCB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153" t="-4688" r="1153" b="4688"/>
          <a:stretch/>
        </p:blipFill>
        <p:spPr>
          <a:xfrm>
            <a:off x="2392726" y="1690688"/>
            <a:ext cx="2847485" cy="4414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986" b="6855"/>
          <a:stretch/>
        </p:blipFill>
        <p:spPr>
          <a:xfrm>
            <a:off x="5694070" y="1946778"/>
            <a:ext cx="2847486" cy="4158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7921"/>
          <a:stretch/>
        </p:blipFill>
        <p:spPr>
          <a:xfrm>
            <a:off x="9083040" y="1897648"/>
            <a:ext cx="2898029" cy="42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24" y="1503142"/>
            <a:ext cx="7568557" cy="4151393"/>
          </a:xfrm>
        </p:spPr>
        <p:txBody>
          <a:bodyPr>
            <a:normAutofit/>
          </a:bodyPr>
          <a:lstStyle/>
          <a:p>
            <a:pPr lvl="1" algn="just"/>
            <a:r>
              <a:rPr lang="en-US" sz="2800" dirty="0"/>
              <a:t>Three programming languages were used.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1- C  language.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r>
              <a:rPr lang="en-GB" sz="2000" dirty="0"/>
              <a:t>         </a:t>
            </a:r>
          </a:p>
          <a:p>
            <a:pPr algn="just"/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34506"/>
            <a:ext cx="984529" cy="1486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347F1-9B6E-3908-D771-EDF37694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3" y="2630852"/>
            <a:ext cx="7664606" cy="2669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D464E-4BDF-0284-3855-563BAD97A21D}"/>
              </a:ext>
            </a:extLst>
          </p:cNvPr>
          <p:cNvSpPr txBox="1"/>
          <p:nvPr/>
        </p:nvSpPr>
        <p:spPr>
          <a:xfrm>
            <a:off x="197175" y="3018347"/>
            <a:ext cx="4167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to configure STM32F401CCU6 to automate the process and send the data to GUI, IOT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FreeRTOS</a:t>
            </a:r>
            <a:r>
              <a:rPr lang="en-US" dirty="0"/>
              <a:t> was used as an operating system.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91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90" y="1825625"/>
            <a:ext cx="1098341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2-Python 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Used to create the GUI system and update data shown by GUI periodically.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80154"/>
            <a:ext cx="5760720" cy="31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5" y="3395927"/>
            <a:ext cx="5561648" cy="33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0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90" y="1828799"/>
            <a:ext cx="10983410" cy="4348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3- Arduino 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 Set up node MCU to handle communication between STM32F401CCU6 and IOT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80154"/>
            <a:ext cx="5760720" cy="31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824" r="4"/>
          <a:stretch/>
        </p:blipFill>
        <p:spPr>
          <a:xfrm>
            <a:off x="1950721" y="3244753"/>
            <a:ext cx="2743199" cy="36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Add manual mode for the user to control fans, water pump and heaters.</a:t>
            </a:r>
          </a:p>
          <a:p>
            <a:pPr algn="just"/>
            <a:r>
              <a:rPr lang="en-GB" sz="2000" dirty="0"/>
              <a:t>Add mode for the user to change the system configurations.</a:t>
            </a:r>
          </a:p>
          <a:p>
            <a:pPr algn="just"/>
            <a:r>
              <a:rPr lang="en-GB" sz="2000" dirty="0"/>
              <a:t>Make these modes available to use through GUI screen and IOT application.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45648"/>
            <a:ext cx="5760720" cy="31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34506"/>
            <a:ext cx="984529" cy="1486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11142"/>
            <a:ext cx="5760720" cy="316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69012"/>
            <a:ext cx="984529" cy="1486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02515"/>
            <a:ext cx="5760720" cy="3169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77639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To see test cases press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02515"/>
            <a:ext cx="5760720" cy="3169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77639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To see demo video press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02515"/>
            <a:ext cx="5760720" cy="3169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-77639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</a:t>
            </a:r>
            <a:r>
              <a:rPr lang="en-US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353883"/>
            <a:ext cx="5760720" cy="31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Saad Mohammed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Mostafa Mohammed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Youssef Hamad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Mostafa Mahmoud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Mohammed </a:t>
            </a:r>
            <a:r>
              <a:rPr lang="en-US" dirty="0" err="1"/>
              <a:t>Tharwat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Mostafa </a:t>
            </a:r>
            <a:r>
              <a:rPr lang="en-US" dirty="0" err="1"/>
              <a:t>Essam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7" y="3583810"/>
            <a:ext cx="576072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this project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016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Greenhouses are important in Egypt due to the country's arid climate, limited water resources, and high population growth, they offer a means of improving crop yields, reducing resource consumption, and providing food security for the growing population.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7" y="3583810"/>
            <a:ext cx="576072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6412-A31F-5609-153B-D7D8B0FA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2DF696-661A-4402-5631-A77364D9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25" y="2682239"/>
            <a:ext cx="11834951" cy="21854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4B6CC-586D-F004-1CAB-94BCEBBF2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main goal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main goal of this project is to develop a smart greenhouse </a:t>
            </a:r>
          </a:p>
          <a:p>
            <a:pPr marL="0" indent="0">
              <a:buNone/>
            </a:pPr>
            <a:r>
              <a:rPr lang="en-GB" sz="2400" dirty="0"/>
              <a:t>   system to help users optimize crop growth by monitoring and</a:t>
            </a:r>
          </a:p>
          <a:p>
            <a:pPr marL="0" indent="0">
              <a:buNone/>
            </a:pPr>
            <a:r>
              <a:rPr lang="en-GB" sz="2400" dirty="0"/>
              <a:t>   controlling environmental factors.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7" y="3583810"/>
            <a:ext cx="576072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600" dirty="0"/>
              <a:t>1- Automated control: The system uses actuators. such as fans, heaters, and 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600" dirty="0"/>
              <a:t>     pumps, to automate controlling of the environment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GB" sz="2600" dirty="0"/>
            </a:br>
            <a:r>
              <a:rPr lang="en-GB" sz="2600" dirty="0"/>
              <a:t>2- Environmental monitoring: The system uses a network of sensors to monitor                                                                                        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600" dirty="0"/>
              <a:t>     environmental factors such as temperature, humidity, and soil moisture in real-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600" dirty="0"/>
              <a:t>     time and show data on an LCD screen.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2600" dirty="0"/>
            </a:br>
            <a:r>
              <a:rPr lang="en-GB" sz="2600" dirty="0"/>
              <a:t>3- Remotely monitoring: the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/>
              <a:t>     will send the status of the greenhouse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/>
              <a:t>     to an IOT server.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7" y="3583810"/>
            <a:ext cx="5760720" cy="31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Flowchart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136F-4B59-6D32-78FC-782EA7D5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4026"/>
            <a:ext cx="12192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3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" y="2383731"/>
            <a:ext cx="4748983" cy="35617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9" t="2362" r="16919" b="7173"/>
          <a:stretch/>
        </p:blipFill>
        <p:spPr>
          <a:xfrm>
            <a:off x="6481821" y="1774537"/>
            <a:ext cx="4582612" cy="4540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46" y="1794076"/>
            <a:ext cx="11191754" cy="4977113"/>
          </a:xfrm>
        </p:spPr>
        <p:txBody>
          <a:bodyPr>
            <a:normAutofit/>
          </a:bodyPr>
          <a:lstStyle/>
          <a:p>
            <a:r>
              <a:rPr lang="en-US" sz="3200" dirty="0"/>
              <a:t>Microcontrollers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   1-STM32F401CCU6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2-Raspberry Pi 3 Model B+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3- </a:t>
            </a:r>
            <a:r>
              <a:rPr lang="en-US" sz="2000" dirty="0"/>
              <a:t>Node Mcu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1893">
            <a:off x="4114366" y="5033259"/>
            <a:ext cx="1821605" cy="1261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1147">
            <a:off x="3993544" y="3420652"/>
            <a:ext cx="2063250" cy="1301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28" y="3480154"/>
            <a:ext cx="5760720" cy="3169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89190">
            <a:off x="4171065" y="1851383"/>
            <a:ext cx="1708209" cy="1479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47" y="0"/>
            <a:ext cx="984529" cy="1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381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            Autonomous Green House  Control System </vt:lpstr>
      <vt:lpstr>Group members </vt:lpstr>
      <vt:lpstr>Why this project ?</vt:lpstr>
      <vt:lpstr>Timeline</vt:lpstr>
      <vt:lpstr>Project main goal </vt:lpstr>
      <vt:lpstr>Project features</vt:lpstr>
      <vt:lpstr>System Flowchart</vt:lpstr>
      <vt:lpstr>Project prototype</vt:lpstr>
      <vt:lpstr>Hardware </vt:lpstr>
      <vt:lpstr>Hardware</vt:lpstr>
      <vt:lpstr>Hardware</vt:lpstr>
      <vt:lpstr>Hardware</vt:lpstr>
      <vt:lpstr>Software</vt:lpstr>
      <vt:lpstr>Software</vt:lpstr>
      <vt:lpstr>Software</vt:lpstr>
      <vt:lpstr>Future work</vt:lpstr>
      <vt:lpstr>Test cases</vt:lpstr>
      <vt:lpstr>Demo video</vt:lpstr>
      <vt:lpstr>                                                                      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Green House Farming Control System</dc:title>
  <dc:creator>GRAPHICS</dc:creator>
  <cp:lastModifiedBy>Mostafa Mohamed Ahmed Abdelhamid</cp:lastModifiedBy>
  <cp:revision>51</cp:revision>
  <dcterms:created xsi:type="dcterms:W3CDTF">2023-06-23T19:21:48Z</dcterms:created>
  <dcterms:modified xsi:type="dcterms:W3CDTF">2023-06-25T07:53:16Z</dcterms:modified>
</cp:coreProperties>
</file>