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2" r:id="rId43"/>
    <p:sldId id="301" r:id="rId44"/>
    <p:sldId id="300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F71-1EF7-405E-990F-47370229666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1107583"/>
            <a:ext cx="80750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Is </a:t>
            </a:r>
            <a:r>
              <a:rPr lang="en-US" sz="2800" b="1" dirty="0"/>
              <a:t>Python case sensitive when dealing with identifiers</a:t>
            </a:r>
            <a:r>
              <a:rPr lang="en-US" sz="2800" b="1" dirty="0" smtClean="0"/>
              <a:t>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/>
              <a:t>a) </a:t>
            </a:r>
            <a:r>
              <a:rPr lang="en-US" sz="2800" b="1" dirty="0" smtClean="0"/>
              <a:t>yes {correct}</a:t>
            </a:r>
            <a:br>
              <a:rPr lang="en-US" sz="2800" b="1" dirty="0" smtClean="0"/>
            </a:br>
            <a:r>
              <a:rPr lang="en-US" sz="2800" b="1" dirty="0"/>
              <a:t>b) no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machine dependent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3518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9789" y="945823"/>
            <a:ext cx="8515152" cy="4154984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10-What is the output of the following?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'{0:.2}'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format(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0.333333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0.33{Correct}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0.333333:.2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lang="en-US" sz="3600" b="1" dirty="0"/>
          </a:p>
          <a:p>
            <a:pPr marL="742950" lvl="0" indent="-742950" algn="just">
              <a:buFontTx/>
              <a:buAutoNum type="alphaLcParenR"/>
            </a:pPr>
            <a:r>
              <a:rPr lang="en-US" b="1" dirty="0"/>
              <a:t>Explanation:</a:t>
            </a:r>
            <a:r>
              <a:rPr lang="en-US" dirty="0"/>
              <a:t> .2 defines the precision of the floating point number.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85167" y="286948"/>
            <a:ext cx="8229240" cy="560153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11-What is the output of the code shown below?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"good"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"bad"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algn="just"/>
            <a:r>
              <a:rPr lang="en-US" sz="2800" dirty="0"/>
              <a:t>a)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b) hello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c) </a:t>
            </a:r>
            <a:r>
              <a:rPr lang="en-US" sz="2800" dirty="0" smtClean="0"/>
              <a:t>Good {correct}</a:t>
            </a:r>
            <a:br>
              <a:rPr lang="en-US" sz="2800" dirty="0" smtClean="0"/>
            </a:br>
            <a:r>
              <a:rPr lang="en-US" sz="2800" dirty="0"/>
              <a:t>d) bad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96878" y="226281"/>
            <a:ext cx="10823476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12-The output of the line of code shown below is: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 {correct}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 output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48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571" y="1505479"/>
            <a:ext cx="7976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13-</a:t>
            </a: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Which of the following commands will create a list?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 = list()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 = [].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 = list([1, 2, 3])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mentioned{correct}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64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634" y="13895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14-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What is the output when we execute list(“hello”)?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[‘h’, ‘e’, ‘l’, ‘l’, ‘o’].{correct}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[‘hello’].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llo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olleh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50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3" y="11480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is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h’,’e’,’l’,’l’,’o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’], what is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5 {correct}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4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Error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68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2237" y="140561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[2445,133,12454,123], what is max(list1)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2445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133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sz="2800" b="1" i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 12454{correct}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123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46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6" y="140244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To shuffle the list(say list1) what function do we use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list1.shuffle()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shuffle(list1)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){correct}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random.shuffleList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25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081" y="14313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[4, 2, 2, 4, 5, 2, 1, 0], Which of the following is correct syntax for slicing operation ?</a:t>
            </a:r>
          </a:p>
          <a:p>
            <a:endParaRPr lang="en-US" sz="24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print(list1[0])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print(list1[:2])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print(list1[:-2])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</a:t>
            </a: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mentioned {correct}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91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5876" y="163426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[2, 33, 222, 14, 25],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What is list1[-1]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Error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</a:t>
            </a:r>
          </a:p>
          <a:p>
            <a:r>
              <a:rPr lang="en-US" dirty="0"/>
              <a:t>Answer: c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Explanation: -1 corresponds to the last index in the list.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13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6" y="953037"/>
            <a:ext cx="80621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What is the maximum possible length of an identifier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31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63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79 </a:t>
            </a:r>
            <a:r>
              <a:rPr lang="en-US" sz="2800" b="1" dirty="0" smtClean="0"/>
              <a:t>characters</a:t>
            </a:r>
            <a:br>
              <a:rPr lang="en-US" sz="2800" b="1" dirty="0" smtClean="0"/>
            </a:br>
            <a:r>
              <a:rPr lang="en-US" sz="2800" b="1" dirty="0"/>
              <a:t>d) none of the mentioned {</a:t>
            </a:r>
            <a:r>
              <a:rPr lang="en-US" sz="2800" b="1" dirty="0" smtClean="0"/>
              <a:t>correct}</a:t>
            </a:r>
          </a:p>
          <a:p>
            <a:r>
              <a:rPr lang="en-US" dirty="0"/>
              <a:t>Explanation: Identifiers can be of any length.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69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595632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[2, 33, 222, 14, 25], What is list1[:-1] ?</a:t>
            </a:r>
          </a:p>
          <a:p>
            <a:endParaRPr lang="en-US" sz="28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33, 222, 14].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[25, 14, 222, 33, 2</a:t>
            </a: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].</a:t>
            </a:r>
          </a:p>
          <a:p>
            <a:r>
              <a:rPr lang="en-US" dirty="0"/>
              <a:t>Answer: 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Explanation: Execute in the shell to verify.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548" y="1351269"/>
            <a:ext cx="11226085" cy="163121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1933" y="344702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A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Daman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Error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8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2909" y="-338315"/>
            <a:ext cx="10203755" cy="710963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names1, names2, 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10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solidFill>
                <a:srgbClr val="0000DD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Print(sum)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12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22</a:t>
            </a:r>
          </a:p>
          <a:p>
            <a:pPr lvl="0" algn="just"/>
            <a:r>
              <a:rPr lang="en-US" dirty="0"/>
              <a:t>Answer: b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dirty="0"/>
              <a:t>Explanation: When assigning names1 to names2, we create a second reference to the same list. </a:t>
            </a:r>
            <a:endParaRPr lang="en-US" dirty="0" smtClean="0"/>
          </a:p>
          <a:p>
            <a:pPr lvl="0" algn="just"/>
            <a:r>
              <a:rPr lang="en-US" dirty="0" smtClean="0"/>
              <a:t>Changes </a:t>
            </a:r>
            <a:r>
              <a:rPr lang="en-US" dirty="0"/>
              <a:t>to names2 affect names1. When assigning the slice of all elements in names1 to names3, </a:t>
            </a:r>
            <a:endParaRPr lang="en-US" dirty="0" smtClean="0"/>
          </a:p>
          <a:p>
            <a:pPr lvl="0" algn="just"/>
            <a:r>
              <a:rPr lang="en-US" dirty="0" smtClean="0"/>
              <a:t>we </a:t>
            </a:r>
            <a:r>
              <a:rPr lang="en-US" dirty="0"/>
              <a:t>are creating a full copy of names1 which can be modified independently.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91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267" y="146684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[1, 3, 2], What is list1 * 2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6,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[1, 3, 2, 1,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[1, 3, 2, 1, 3, 2] 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 {correct}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[1, 3, 2, 3, 2, 1].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9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448" y="1247902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= [0.5 * x for x in range(0, 4)], list1 is :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[0, 1, 2,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[0, 1, 2, 3,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[0.0, 0.5, 1.0, 1.5].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[0.0, 0.5, 1.0, 1.5, 2.0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].</a:t>
            </a:r>
          </a:p>
          <a:p>
            <a:r>
              <a:rPr lang="en-US" dirty="0"/>
              <a:t>Answer: c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Explanation: Execute in the shell to verify.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21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268" y="547575"/>
            <a:ext cx="9146735" cy="461664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23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 is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sz="24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None</a:t>
            </a:r>
          </a:p>
          <a:p>
            <a:pPr lvl="0" algn="just"/>
            <a:r>
              <a:rPr lang="en-US" dirty="0"/>
              <a:t>Answer: b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>Explanation: Elements are compared one by one.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1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054" y="123502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26-To add a new element to a list1 we use which command ?</a:t>
            </a:r>
          </a:p>
          <a:p>
            <a:endParaRPr lang="en-US" sz="32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list1.add(5)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list1.append(5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 {correct}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list1.addLast(5)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list1.addEnd(5)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64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00460" y="562428"/>
            <a:ext cx="5947141" cy="553997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27-What will be the output?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Chales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amir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names1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 {correct}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9232" y="649087"/>
            <a:ext cx="8281113" cy="51090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28-What will be the output?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'Charlie'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lower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 in names1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b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lang="en-US" sz="32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c  {Correct}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7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5773" y="135106"/>
            <a:ext cx="6666890" cy="646330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29-What will be the output?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numbers.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4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5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8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12</a:t>
            </a:r>
          </a:p>
          <a:p>
            <a:pPr lvl="0" algn="just"/>
            <a:r>
              <a:rPr lang="en-US" dirty="0"/>
              <a:t>Answer: b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dirty="0"/>
              <a:t>Explanation: A list is passed in append so the length is 5</a:t>
            </a:r>
            <a:endParaRPr kumimoji="0" lang="en-US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02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1068946"/>
            <a:ext cx="93758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 Which of the following is invalid</a:t>
            </a:r>
            <a:r>
              <a:rPr lang="en-US" sz="3200" b="1" dirty="0" smtClean="0"/>
              <a:t>?</a:t>
            </a:r>
          </a:p>
          <a:p>
            <a:endParaRPr lang="en-US" sz="3200" b="1" dirty="0"/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a) 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b) __a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c) __</a:t>
            </a:r>
            <a:r>
              <a:rPr lang="en-US" sz="3200" b="1" dirty="0" err="1"/>
              <a:t>str</a:t>
            </a:r>
            <a:r>
              <a:rPr lang="en-US" sz="3200" b="1" dirty="0"/>
              <a:t>__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d) none of the </a:t>
            </a:r>
            <a:r>
              <a:rPr lang="en-US" sz="3200" b="1" dirty="0" smtClean="0"/>
              <a:t>mentioned</a:t>
            </a:r>
          </a:p>
          <a:p>
            <a:r>
              <a:rPr lang="en-US" dirty="0"/>
              <a:t>Answer: 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>Explanation: All the statements will execute successfully but at the cost of reduced readability.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479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65" y="887896"/>
            <a:ext cx="7513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30-To </a:t>
            </a:r>
            <a:r>
              <a:rPr lang="en-US" sz="3600" b="1" dirty="0"/>
              <a:t>which of the following the “in” operator can be used to check if an item is in it</a:t>
            </a:r>
            <a:r>
              <a:rPr lang="en-US" sz="3600" b="1" dirty="0" smtClean="0"/>
              <a:t>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a) Lists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b) Dictionary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c) Set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d) All of the </a:t>
            </a:r>
            <a:r>
              <a:rPr lang="en-US" sz="3600" b="1" dirty="0" smtClean="0"/>
              <a:t>mentioned </a:t>
            </a:r>
            <a:r>
              <a:rPr lang="en-US" sz="3600" dirty="0" smtClean="0"/>
              <a:t>{correct}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06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30696" y="127449"/>
            <a:ext cx="6521016" cy="58477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31-What will be the output?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2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5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8 {correct}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because </a:t>
            </a:r>
            <a:r>
              <a:rPr kumimoji="0" lang="en-US" sz="3600" b="1" i="0" u="none" strike="noStrike" cap="none" normalizeH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len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555555"/>
              </a:solidFill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Defines the length</a:t>
            </a:r>
            <a:endParaRPr kumimoji="0" lang="en-US" sz="3600" b="1" i="0" u="none" strike="noStrike" cap="none" normalizeH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3910" y="-2659"/>
            <a:ext cx="9177897" cy="640175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555555"/>
              </a:solidFill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[1, 2, 3, 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None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Syntax error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[1,2,3].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].</a:t>
            </a:r>
          </a:p>
          <a:p>
            <a:pPr lvl="0" algn="just"/>
            <a:r>
              <a:rPr lang="en-US" dirty="0"/>
              <a:t>Answer: b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dirty="0"/>
              <a:t>Explanation: Append function on lists doesn’t return anything. Thus the value of b is None.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1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7417" y="740401"/>
            <a:ext cx="10451644" cy="350865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33-What will be the output when executed in python shell?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copy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</a:p>
          <a:p>
            <a:pPr lvl="0" algn="just"/>
            <a:r>
              <a:rPr lang="en-US" dirty="0"/>
              <a:t>Answer: b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>Explanation: List b is just a copy of the original list. Any copy made in list b will not be reflected in list a.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71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905521" y="-713366"/>
            <a:ext cx="14692164" cy="803296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34-What is the output of the following code?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0" indent="-742950" algn="just">
              <a:buFontTx/>
              <a:buAutoNum type="alphaLcParenR"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13, 56, 17, [87],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[13, 56, 17, 87,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[13, 56, 17, 87,[ 45, 67]].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[13, 56, 17, [87], [45, 67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 smtClean="0"/>
              <a:t>a</a:t>
            </a:r>
            <a:endParaRPr lang="en-US" sz="3600" dirty="0" smtClean="0"/>
          </a:p>
          <a:p>
            <a:pPr lvl="0" algn="just"/>
            <a:r>
              <a:rPr lang="en-US" dirty="0" smtClean="0"/>
              <a:t>Explanation</a:t>
            </a:r>
            <a:r>
              <a:rPr lang="en-US" dirty="0"/>
              <a:t>: The append function simply adds its arguments to the list as it is while extend function extends its arguments and later </a:t>
            </a:r>
            <a:r>
              <a:rPr lang="en-US" dirty="0" smtClean="0"/>
              <a:t>appends </a:t>
            </a:r>
            <a:r>
              <a:rPr lang="en-US" dirty="0"/>
              <a:t>it.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1143000" marR="0" lvl="0" indent="-1143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103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872" y="664373"/>
            <a:ext cx="10909077" cy="594008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35-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piece of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[(45),(45),(45),(45)].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(45,45,45,45).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Syntax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error</a:t>
            </a:r>
          </a:p>
          <a:p>
            <a:pPr lvl="0" algn="just"/>
            <a:r>
              <a:rPr lang="en-US" dirty="0"/>
              <a:t>Answer: c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dirty="0"/>
              <a:t>Explanation: (45) is an </a:t>
            </a:r>
            <a:r>
              <a:rPr lang="en-US" dirty="0" err="1"/>
              <a:t>int</a:t>
            </a:r>
            <a:r>
              <a:rPr lang="en-US" dirty="0"/>
              <a:t> while (45,) is a tuple of </a:t>
            </a:r>
            <a:endParaRPr lang="en-US" dirty="0" smtClean="0"/>
          </a:p>
          <a:p>
            <a:pPr lvl="0" algn="just"/>
            <a:r>
              <a:rPr lang="en-US" dirty="0" smtClean="0"/>
              <a:t>one </a:t>
            </a:r>
            <a:r>
              <a:rPr lang="en-US" dirty="0"/>
              <a:t>element. Thus when a tuple is multiplied, it created references of itself which is later converted to a list.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9031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6641" y="-276999"/>
            <a:ext cx="10896253" cy="732508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</a:p>
          <a:p>
            <a:pPr lvl="0" algn="just"/>
            <a:r>
              <a:rPr lang="en-US" dirty="0"/>
              <a:t>Answer: d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dirty="0"/>
              <a:t>Explanation: In the above case, both the lists are equivalent but not identical as they have different objects.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80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6551" y="295469"/>
            <a:ext cx="10015562" cy="597086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Read the information given below carefully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such that the output is: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[‘e’, ‘o’]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'o'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'u'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x for w in v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[x for x in w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[x for x in v if w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[x for v in w for x in w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]</a:t>
            </a:r>
          </a:p>
          <a:p>
            <a:pPr lvl="0" algn="just"/>
            <a:r>
              <a:rPr lang="en-US" dirty="0"/>
              <a:t>Answer: b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>Explanation: The tuple ‘v’ is used to generate </a:t>
            </a:r>
            <a:r>
              <a:rPr lang="en-US" dirty="0" smtClean="0"/>
              <a:t>a</a:t>
            </a:r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list containing only vowels in the string ‘w’. The result is a list containing only </a:t>
            </a:r>
            <a:endParaRPr lang="en-US" dirty="0" smtClean="0"/>
          </a:p>
          <a:p>
            <a:pPr lvl="0" algn="just"/>
            <a:r>
              <a:rPr lang="en-US" dirty="0" smtClean="0"/>
              <a:t>vowels </a:t>
            </a:r>
            <a:r>
              <a:rPr lang="en-US" dirty="0"/>
              <a:t>present in the string “hello”. Hence the required list comprehension is: [x for x in w if x in v].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882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474" y="814557"/>
            <a:ext cx="10627909" cy="526297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38-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code shown below?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32.00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round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x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[0.00]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Error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en-US" dirty="0" smtClean="0"/>
              <a:t>Answer</a:t>
            </a:r>
            <a:r>
              <a:rPr lang="en-US" dirty="0"/>
              <a:t>: d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dirty="0"/>
              <a:t>Explanation: The value of t in the code shown above is equal to 32.00</a:t>
            </a:r>
            <a:r>
              <a:rPr lang="en-US" dirty="0" smtClean="0"/>
              <a:t>,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/>
              <a:t> </a:t>
            </a:r>
            <a:r>
              <a:rPr lang="en-US" dirty="0"/>
              <a:t>which is a floating point value. ‘Float’ objects are not </a:t>
            </a:r>
            <a:r>
              <a:rPr lang="en-US" dirty="0" err="1"/>
              <a:t>iterable</a:t>
            </a:r>
            <a:r>
              <a:rPr lang="en-US" dirty="0"/>
              <a:t>. Hence the code results in an error.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072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9951" y="-394843"/>
            <a:ext cx="9400587" cy="7171194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39-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equivalent for the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code shown below: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)]</a:t>
            </a:r>
          </a:p>
          <a:p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The code shown above prints the value ‘</a:t>
            </a:r>
            <a:r>
              <a:rPr lang="en-US" dirty="0" err="1"/>
              <a:t>i</a:t>
            </a:r>
            <a:r>
              <a:rPr lang="en-US" dirty="0"/>
              <a:t>’ only if it satisfies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/>
              <a:t>condition: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*0.5) is equal to (</a:t>
            </a:r>
            <a:r>
              <a:rPr lang="en-US" dirty="0" err="1"/>
              <a:t>i</a:t>
            </a:r>
            <a:r>
              <a:rPr lang="en-US" dirty="0"/>
              <a:t>*0.5). Hence the required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 </a:t>
            </a:r>
            <a:r>
              <a:rPr lang="en-US" dirty="0"/>
              <a:t>comprehension is: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range(1, 101) if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*0.5)==(</a:t>
            </a:r>
            <a:r>
              <a:rPr lang="en-US" dirty="0" err="1"/>
              <a:t>i</a:t>
            </a:r>
            <a:r>
              <a:rPr lang="en-US" dirty="0"/>
              <a:t>*0.5)].</a:t>
            </a:r>
          </a:p>
          <a:p>
            <a:r>
              <a:rPr lang="en-US" dirty="0"/>
              <a:t/>
            </a:r>
            <a:br>
              <a:rPr lang="en-US" dirty="0"/>
            </a:b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85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1210614"/>
            <a:ext cx="902809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/>
              <a:t>Why are local variable names beginning with an underscore discouraged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they are used to indicate a private variables of a class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they confuse the interpreter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they are used to indicate global variables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they slow down </a:t>
            </a:r>
            <a:r>
              <a:rPr lang="en-US" sz="2800" b="1" dirty="0" smtClean="0"/>
              <a:t>execution</a:t>
            </a:r>
          </a:p>
          <a:p>
            <a:r>
              <a:rPr lang="en-US" dirty="0"/>
              <a:t>Answer: 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Explanation: As Python has no concept of private variables, leading underscores are used to indicate variables that must not be accessed from outside the class.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4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873" y="1263949"/>
            <a:ext cx="804071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40-Write a list comprehension to produce the list: [1, 2, 4, 8, 16……212].</a:t>
            </a: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[(2**x) for x in range(0,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[(x**2)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[(2**x)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[(x**2) for x in range(0, 13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)]</a:t>
            </a:r>
          </a:p>
          <a:p>
            <a:r>
              <a:rPr lang="en-US" dirty="0"/>
              <a:t>Answer: a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>Explanation: The required list comprehension will print the numbers from 1 to 12, each raised to 2. The required answer is thus, [(2**x) for x in range(0, 13)].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773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1826" y="854995"/>
            <a:ext cx="98008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41-What is the list comprehension equivalent for: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{x : x is a whole number less than 20, x is even} (including zero)</a:t>
            </a:r>
            <a:endParaRPr lang="en-US" sz="2800" b="1" dirty="0" smtClean="0"/>
          </a:p>
          <a:p>
            <a:endParaRPr lang="en-US" sz="2800" b="1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endParaRPr lang="en-US" sz="2800" b="1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lphaLcParenR"/>
            </a:pP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x for x in range(1, 20) if (x%2==0)]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[x for x in range(0,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[x for x in range(1,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[x for x in range(0, 20) if (x%2==0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)]</a:t>
            </a:r>
          </a:p>
          <a:p>
            <a:r>
              <a:rPr lang="en-US" dirty="0"/>
              <a:t>Answer: d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Explanation: The required list comprehension will print a whole number, less than 20, provided that the number is even. Since the output list should contain zero as well, the answer to this question is: [x for x in range(0, 20) if (x%2==0)].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843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9220" y="835929"/>
            <a:ext cx="10664779" cy="455509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list comprehension shown below?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list of prime numbers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 list of numbers divisible by 2,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A list of non prime numbers,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Error</a:t>
            </a:r>
          </a:p>
          <a:p>
            <a:pPr lvl="0" algn="just"/>
            <a:r>
              <a:rPr lang="en-US" dirty="0"/>
              <a:t>Answer: c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>Explanation: The list comprehension shown above returns a </a:t>
            </a:r>
            <a:r>
              <a:rPr lang="en-US" dirty="0" smtClean="0"/>
              <a:t>list</a:t>
            </a:r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of non-prime numbers up to </a:t>
            </a:r>
            <a:r>
              <a:rPr lang="en-US" dirty="0" smtClean="0"/>
              <a:t>50.The </a:t>
            </a:r>
            <a:r>
              <a:rPr lang="en-US" dirty="0"/>
              <a:t>logic behind this is that the square root of 50 is almost equal to </a:t>
            </a:r>
            <a:r>
              <a:rPr lang="en-US" dirty="0" smtClean="0"/>
              <a:t>7</a:t>
            </a:r>
          </a:p>
          <a:p>
            <a:pPr lvl="0" algn="just"/>
            <a:r>
              <a:rPr lang="en-US" dirty="0" smtClean="0"/>
              <a:t>. </a:t>
            </a:r>
            <a:r>
              <a:rPr lang="en-US" dirty="0"/>
              <a:t>Hence all the multiples of 2-7 are not prime in this range.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410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279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4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418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92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914400"/>
            <a:ext cx="91311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5. </a:t>
            </a:r>
            <a:r>
              <a:rPr lang="en-US" sz="2800" b="1" dirty="0"/>
              <a:t>Which of the following is not a keyword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</a:t>
            </a:r>
            <a:r>
              <a:rPr lang="en-US" sz="2800" b="1" dirty="0" err="1"/>
              <a:t>eval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assert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nonlocal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</a:t>
            </a:r>
            <a:r>
              <a:rPr lang="en-US" sz="2800" b="1" dirty="0" smtClean="0"/>
              <a:t>pass</a:t>
            </a:r>
          </a:p>
          <a:p>
            <a:r>
              <a:rPr lang="en-US" dirty="0"/>
              <a:t>Answer: 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Explanation: </a:t>
            </a:r>
            <a:r>
              <a:rPr lang="en-US" dirty="0" err="1"/>
              <a:t>eval</a:t>
            </a:r>
            <a:r>
              <a:rPr lang="en-US" dirty="0"/>
              <a:t> can be used as a variable.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61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4" y="1300766"/>
            <a:ext cx="9131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  <a:r>
              <a:rPr lang="en-US" sz="2800" b="1" dirty="0" smtClean="0"/>
              <a:t>. </a:t>
            </a:r>
            <a:r>
              <a:rPr lang="en-US" sz="2800" b="1" dirty="0"/>
              <a:t>The value of the expressions 4/(3*(2-1)) and 4/3*(2-1) is the same. State whether true or false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</a:t>
            </a:r>
            <a:r>
              <a:rPr lang="en-US" sz="2800" b="1" dirty="0" smtClean="0"/>
              <a:t>True {correct}</a:t>
            </a:r>
            <a:br>
              <a:rPr lang="en-US" sz="2800" b="1" dirty="0" smtClean="0"/>
            </a:br>
            <a:r>
              <a:rPr lang="en-US" sz="2800" b="1" dirty="0"/>
              <a:t>b) False</a:t>
            </a:r>
          </a:p>
        </p:txBody>
      </p:sp>
    </p:spTree>
    <p:extLst>
      <p:ext uri="{BB962C8B-B14F-4D97-AF65-F5344CB8AC3E}">
        <p14:creationId xmlns:p14="http://schemas.microsoft.com/office/powerpoint/2010/main" val="3661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57021" y="1182335"/>
            <a:ext cx="5984010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555555"/>
                </a:solidFill>
                <a:cs typeface="Arial" panose="020B0604020202020204" pitchFamily="34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. The value of the expression: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%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FF45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7 {correct}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0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15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9137" y="641423"/>
            <a:ext cx="11367664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8-Evaluate the expression given below if A= 16 and B = 15.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 % B //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{correct}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1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2123" y="815184"/>
            <a:ext cx="5775620" cy="449353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9-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value of x if: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43.55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44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{correct}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23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55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639</Words>
  <Application>Microsoft Office PowerPoint</Application>
  <PresentationFormat>Widescreen</PresentationFormat>
  <Paragraphs>263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Is Python case sensitive when dealing with identifiers?  a) yes b) no c) machine dependent d) none of the mentioned</dc:title>
  <dc:creator>shahzadahsan9765@hotmail.com</dc:creator>
  <cp:lastModifiedBy>Mustafa</cp:lastModifiedBy>
  <cp:revision>57</cp:revision>
  <dcterms:created xsi:type="dcterms:W3CDTF">2019-07-09T18:54:01Z</dcterms:created>
  <dcterms:modified xsi:type="dcterms:W3CDTF">2019-07-19T18:32:58Z</dcterms:modified>
</cp:coreProperties>
</file>