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8" r:id="rId6"/>
    <p:sldId id="269" r:id="rId7"/>
    <p:sldId id="270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395A5A-54E5-4EC8-B056-6C64E5F277C8}" v="3" dt="2025-05-04T16:01:49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72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ong Haoyang" userId="510f2631-ea20-47be-84a9-e1e382294ef9" providerId="ADAL" clId="{83395A5A-54E5-4EC8-B056-6C64E5F277C8}"/>
    <pc:docChg chg="undo redo custSel addSld delSld modSld">
      <pc:chgData name="Xiong Haoyang" userId="510f2631-ea20-47be-84a9-e1e382294ef9" providerId="ADAL" clId="{83395A5A-54E5-4EC8-B056-6C64E5F277C8}" dt="2025-05-04T17:11:08.362" v="719" actId="20577"/>
      <pc:docMkLst>
        <pc:docMk/>
      </pc:docMkLst>
      <pc:sldChg chg="del">
        <pc:chgData name="Xiong Haoyang" userId="510f2631-ea20-47be-84a9-e1e382294ef9" providerId="ADAL" clId="{83395A5A-54E5-4EC8-B056-6C64E5F277C8}" dt="2025-05-04T16:05:48.515" v="379" actId="47"/>
        <pc:sldMkLst>
          <pc:docMk/>
          <pc:sldMk cId="3899942876" sldId="258"/>
        </pc:sldMkLst>
      </pc:sldChg>
      <pc:sldChg chg="modSp mod">
        <pc:chgData name="Xiong Haoyang" userId="510f2631-ea20-47be-84a9-e1e382294ef9" providerId="ADAL" clId="{83395A5A-54E5-4EC8-B056-6C64E5F277C8}" dt="2025-05-04T16:15:30.193" v="571" actId="20577"/>
        <pc:sldMkLst>
          <pc:docMk/>
          <pc:sldMk cId="3910411706" sldId="264"/>
        </pc:sldMkLst>
        <pc:spChg chg="mod">
          <ac:chgData name="Xiong Haoyang" userId="510f2631-ea20-47be-84a9-e1e382294ef9" providerId="ADAL" clId="{83395A5A-54E5-4EC8-B056-6C64E5F277C8}" dt="2025-05-04T16:15:30.193" v="571" actId="20577"/>
          <ac:spMkLst>
            <pc:docMk/>
            <pc:sldMk cId="3910411706" sldId="264"/>
            <ac:spMk id="3" creationId="{19D51BAE-E5AE-7FE5-F961-6AA417B8F5A2}"/>
          </ac:spMkLst>
        </pc:spChg>
      </pc:sldChg>
      <pc:sldChg chg="modSp mod">
        <pc:chgData name="Xiong Haoyang" userId="510f2631-ea20-47be-84a9-e1e382294ef9" providerId="ADAL" clId="{83395A5A-54E5-4EC8-B056-6C64E5F277C8}" dt="2025-05-04T16:05:34.020" v="370" actId="21"/>
        <pc:sldMkLst>
          <pc:docMk/>
          <pc:sldMk cId="2782141722" sldId="265"/>
        </pc:sldMkLst>
        <pc:spChg chg="mod">
          <ac:chgData name="Xiong Haoyang" userId="510f2631-ea20-47be-84a9-e1e382294ef9" providerId="ADAL" clId="{83395A5A-54E5-4EC8-B056-6C64E5F277C8}" dt="2025-05-04T16:05:34.020" v="370" actId="21"/>
          <ac:spMkLst>
            <pc:docMk/>
            <pc:sldMk cId="2782141722" sldId="265"/>
            <ac:spMk id="3" creationId="{5EBC29A0-13DD-E85A-3F85-C50E4FCA9A9E}"/>
          </ac:spMkLst>
        </pc:spChg>
      </pc:sldChg>
      <pc:sldChg chg="modSp mod">
        <pc:chgData name="Xiong Haoyang" userId="510f2631-ea20-47be-84a9-e1e382294ef9" providerId="ADAL" clId="{83395A5A-54E5-4EC8-B056-6C64E5F277C8}" dt="2025-05-04T16:07:29.807" v="434" actId="20577"/>
        <pc:sldMkLst>
          <pc:docMk/>
          <pc:sldMk cId="1083414242" sldId="266"/>
        </pc:sldMkLst>
        <pc:spChg chg="mod">
          <ac:chgData name="Xiong Haoyang" userId="510f2631-ea20-47be-84a9-e1e382294ef9" providerId="ADAL" clId="{83395A5A-54E5-4EC8-B056-6C64E5F277C8}" dt="2025-05-04T16:07:29.807" v="434" actId="20577"/>
          <ac:spMkLst>
            <pc:docMk/>
            <pc:sldMk cId="1083414242" sldId="266"/>
            <ac:spMk id="2" creationId="{2937422F-D627-59C6-4B8A-B8F508B4942C}"/>
          </ac:spMkLst>
        </pc:spChg>
        <pc:spChg chg="mod">
          <ac:chgData name="Xiong Haoyang" userId="510f2631-ea20-47be-84a9-e1e382294ef9" providerId="ADAL" clId="{83395A5A-54E5-4EC8-B056-6C64E5F277C8}" dt="2025-05-04T16:07:27.221" v="432" actId="21"/>
          <ac:spMkLst>
            <pc:docMk/>
            <pc:sldMk cId="1083414242" sldId="266"/>
            <ac:spMk id="3" creationId="{D94F6167-C9DB-8139-16F4-E7414D4E2DB7}"/>
          </ac:spMkLst>
        </pc:spChg>
      </pc:sldChg>
      <pc:sldChg chg="del">
        <pc:chgData name="Xiong Haoyang" userId="510f2631-ea20-47be-84a9-e1e382294ef9" providerId="ADAL" clId="{83395A5A-54E5-4EC8-B056-6C64E5F277C8}" dt="2025-05-04T16:05:46.769" v="378" actId="47"/>
        <pc:sldMkLst>
          <pc:docMk/>
          <pc:sldMk cId="3805681744" sldId="267"/>
        </pc:sldMkLst>
      </pc:sldChg>
      <pc:sldChg chg="modSp add mod">
        <pc:chgData name="Xiong Haoyang" userId="510f2631-ea20-47be-84a9-e1e382294ef9" providerId="ADAL" clId="{83395A5A-54E5-4EC8-B056-6C64E5F277C8}" dt="2025-05-04T16:02:12.757" v="50" actId="5793"/>
        <pc:sldMkLst>
          <pc:docMk/>
          <pc:sldMk cId="2840682781" sldId="268"/>
        </pc:sldMkLst>
        <pc:spChg chg="mod">
          <ac:chgData name="Xiong Haoyang" userId="510f2631-ea20-47be-84a9-e1e382294ef9" providerId="ADAL" clId="{83395A5A-54E5-4EC8-B056-6C64E5F277C8}" dt="2025-05-04T16:01:59.367" v="10" actId="20577"/>
          <ac:spMkLst>
            <pc:docMk/>
            <pc:sldMk cId="2840682781" sldId="268"/>
            <ac:spMk id="2" creationId="{DAD67C3A-CFFD-815F-3818-F2763D2D0838}"/>
          </ac:spMkLst>
        </pc:spChg>
        <pc:spChg chg="mod">
          <ac:chgData name="Xiong Haoyang" userId="510f2631-ea20-47be-84a9-e1e382294ef9" providerId="ADAL" clId="{83395A5A-54E5-4EC8-B056-6C64E5F277C8}" dt="2025-05-04T16:02:12.757" v="50" actId="5793"/>
          <ac:spMkLst>
            <pc:docMk/>
            <pc:sldMk cId="2840682781" sldId="268"/>
            <ac:spMk id="3" creationId="{8CDC9923-B0A3-9E33-0231-30400D38BBEA}"/>
          </ac:spMkLst>
        </pc:spChg>
      </pc:sldChg>
      <pc:sldChg chg="modSp add mod">
        <pc:chgData name="Xiong Haoyang" userId="510f2631-ea20-47be-84a9-e1e382294ef9" providerId="ADAL" clId="{83395A5A-54E5-4EC8-B056-6C64E5F277C8}" dt="2025-05-04T16:43:53.285" v="591" actId="20577"/>
        <pc:sldMkLst>
          <pc:docMk/>
          <pc:sldMk cId="805252791" sldId="269"/>
        </pc:sldMkLst>
        <pc:spChg chg="mod">
          <ac:chgData name="Xiong Haoyang" userId="510f2631-ea20-47be-84a9-e1e382294ef9" providerId="ADAL" clId="{83395A5A-54E5-4EC8-B056-6C64E5F277C8}" dt="2025-05-04T16:02:23.431" v="65" actId="20577"/>
          <ac:spMkLst>
            <pc:docMk/>
            <pc:sldMk cId="805252791" sldId="269"/>
            <ac:spMk id="2" creationId="{934C76B6-B443-4069-1121-32787461DF2E}"/>
          </ac:spMkLst>
        </pc:spChg>
        <pc:spChg chg="mod">
          <ac:chgData name="Xiong Haoyang" userId="510f2631-ea20-47be-84a9-e1e382294ef9" providerId="ADAL" clId="{83395A5A-54E5-4EC8-B056-6C64E5F277C8}" dt="2025-05-04T16:43:53.285" v="591" actId="20577"/>
          <ac:spMkLst>
            <pc:docMk/>
            <pc:sldMk cId="805252791" sldId="269"/>
            <ac:spMk id="3" creationId="{5A1BD0E5-DD87-BA9F-6CF6-AB6C0AAFABBF}"/>
          </ac:spMkLst>
        </pc:spChg>
      </pc:sldChg>
      <pc:sldChg chg="modSp add mod">
        <pc:chgData name="Xiong Haoyang" userId="510f2631-ea20-47be-84a9-e1e382294ef9" providerId="ADAL" clId="{83395A5A-54E5-4EC8-B056-6C64E5F277C8}" dt="2025-05-04T17:11:08.362" v="719" actId="20577"/>
        <pc:sldMkLst>
          <pc:docMk/>
          <pc:sldMk cId="299658158" sldId="270"/>
        </pc:sldMkLst>
        <pc:spChg chg="mod">
          <ac:chgData name="Xiong Haoyang" userId="510f2631-ea20-47be-84a9-e1e382294ef9" providerId="ADAL" clId="{83395A5A-54E5-4EC8-B056-6C64E5F277C8}" dt="2025-05-04T16:05:40.189" v="377" actId="20577"/>
          <ac:spMkLst>
            <pc:docMk/>
            <pc:sldMk cId="299658158" sldId="270"/>
            <ac:spMk id="2" creationId="{9EAB9D25-1C20-D153-3C29-6BC5CE1C54C9}"/>
          </ac:spMkLst>
        </pc:spChg>
        <pc:spChg chg="mod">
          <ac:chgData name="Xiong Haoyang" userId="510f2631-ea20-47be-84a9-e1e382294ef9" providerId="ADAL" clId="{83395A5A-54E5-4EC8-B056-6C64E5F277C8}" dt="2025-05-04T17:11:08.362" v="719" actId="20577"/>
          <ac:spMkLst>
            <pc:docMk/>
            <pc:sldMk cId="299658158" sldId="270"/>
            <ac:spMk id="3" creationId="{6BADE14D-7EFD-6237-F146-2C29DF81EC7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C3F5D-82AE-9DCC-5B80-042E1B20A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303F39-1956-5841-1B9C-4B5A0F9E6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52699B-8640-A738-4724-2957A2ECA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8367-BBDE-48D0-9330-05A58AA2BFC8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B0AA12-5E3A-C4B5-73FD-E0FBAF8A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C676CA-C28C-A864-0780-401C35CB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BBB1-80C8-498C-AA49-7DD9A54C6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33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C5D6B-2D50-E1EB-67FB-DF74B3FE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238AD3-BB4B-1629-CEAE-EC06C60D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D8AFB-D33F-775C-E60B-8B3CEBD9F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8367-BBDE-48D0-9330-05A58AA2BFC8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AB9F4-AC99-EC15-AF21-2509CA4D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C26DB5-F419-A0FB-D720-CE9D479B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BBB1-80C8-498C-AA49-7DD9A54C6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5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AC2A74-DBDD-400C-B1DD-F68133EF0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C6B940-216C-DC78-C242-0B96C22F7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A2E99A-01D0-2347-9406-14A8E7DD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8367-BBDE-48D0-9330-05A58AA2BFC8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FE3E0-B962-1923-562F-87DD6D13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E495A-DA3C-9E1A-131E-C2E82DA4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BBB1-80C8-498C-AA49-7DD9A54C6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36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41952-8690-7EB1-A25F-49FBEBCD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E69446-2A4F-D42D-71C4-94E9C8BC5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C802DA-90D4-3F24-6C31-B9DE682B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8367-BBDE-48D0-9330-05A58AA2BFC8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427E5-F258-7F09-9BFE-247122F2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2C84BC-D3E8-35BD-4910-2DDF6168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BBB1-80C8-498C-AA49-7DD9A54C6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05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5242E-73FD-9866-5BC8-70FD71CD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03F72A-B92F-ED47-BABB-C0CB68E8E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1BDB84-0715-C10D-B4AB-ACDA4F5C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8367-BBDE-48D0-9330-05A58AA2BFC8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F0EF0-0DD4-F29E-2878-8A98307B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5F4457-FA11-1A91-CBF0-7BD20DC4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BBB1-80C8-498C-AA49-7DD9A54C6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66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B77CF-52F6-FCFA-2371-C0765AED0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2B28E-2DCB-20BE-5564-C05E734C4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B3B8B6-1601-7C35-FBC7-BC1E5DBA6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3FECFF-25F3-4B66-24CC-A8113E6A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8367-BBDE-48D0-9330-05A58AA2BFC8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DBD936-6848-3BF3-C9E9-B855AE55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0C55B0-688D-87C5-4C78-3B1B8EE8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BBB1-80C8-498C-AA49-7DD9A54C6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32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3BA97-148C-E7D4-FE23-44CE8A42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4AC168-7C45-488C-CEA7-DBD464651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30297C-1AD5-E905-F62C-28FB44CD3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023252-90FE-4A6E-BF7F-6BDE85DB9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C64A94-4E50-6004-3BC6-5FEAFD6D1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9E27FB-17AE-881C-B5CB-7CE3FA489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8367-BBDE-48D0-9330-05A58AA2BFC8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4F4FC6-254A-8830-2194-731AADAC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F64BF7-E6C2-3F19-579B-5F3B1788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BBB1-80C8-498C-AA49-7DD9A54C6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52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F68D1-7EB9-0372-CE10-5CBB2FC53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4F2844-B59E-E1FA-9566-54194F2C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8367-BBDE-48D0-9330-05A58AA2BFC8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ED274B-1037-4BA8-4B75-E5015442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67FDEF-FDBD-E7E0-84A7-D3526EBD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BBB1-80C8-498C-AA49-7DD9A54C6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61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E77853-6877-27FA-B7B2-7DFDC4DB0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8367-BBDE-48D0-9330-05A58AA2BFC8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612D16-6DDF-E285-4ED1-BAEEC3BB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B82E65-03C0-8EFB-68A5-A1C36A41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BBB1-80C8-498C-AA49-7DD9A54C6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13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EC222-213B-C88D-516B-04BAFEE0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5D118-0E08-4E74-AFA0-D39404890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C3BD90-6DF2-BD0B-AA82-2B80D91DA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C329FB-FA96-B438-1E3D-ED350058C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8367-BBDE-48D0-9330-05A58AA2BFC8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CDF921-E2A2-4B7A-4F65-68A40F29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7FFAD1-0C4F-E0B1-8BAB-CBD631BB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BBB1-80C8-498C-AA49-7DD9A54C6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1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2AD38-B6A8-3701-3F86-E097F157C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D6771E-A9ED-B2BE-D5D8-F6B98B2CF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8D4945-E9C8-9208-903A-4CA367673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337F72-5F93-C86A-BA53-C77AB1B8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8367-BBDE-48D0-9330-05A58AA2BFC8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973EEE-4690-3B48-6F2B-0D4D16E7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F01E9F-AD06-FE4F-4A56-2B03D8ED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6BBB1-80C8-498C-AA49-7DD9A54C6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3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DA659A-E0FF-4938-262C-834ED74A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429379-ED5B-C004-4CD4-FED912B34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4F80F-5514-FFD8-9304-6030AD690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E58367-BBDE-48D0-9330-05A58AA2BFC8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1D3E30-7402-B4BA-CB85-4411431BB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5A80B0-B6E5-83A9-2B60-79DA654D7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D6BBB1-80C8-498C-AA49-7DD9A54C6D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69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4A5DE-1FCB-DEB4-E896-6195C53B2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Mentorship w Derrick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3F5E3E-8869-8B38-B6F6-FBE56263C3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May.04th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87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D569E-FF69-816B-A2F0-A01722A6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B2E2E5-3CA6-64B7-C318-2B9D697E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Updates</a:t>
            </a:r>
          </a:p>
          <a:p>
            <a:r>
              <a:rPr lang="en-US" altLang="zh-CN" dirty="0"/>
              <a:t>School Choosing</a:t>
            </a:r>
          </a:p>
          <a:p>
            <a:pPr lvl="1"/>
            <a:r>
              <a:rPr lang="en-US" altLang="zh-CN" dirty="0"/>
              <a:t>Tools</a:t>
            </a:r>
          </a:p>
          <a:p>
            <a:pPr lvl="1"/>
            <a:r>
              <a:rPr lang="en-US" altLang="zh-CN" dirty="0"/>
              <a:t>Research</a:t>
            </a:r>
          </a:p>
          <a:p>
            <a:pPr lvl="1"/>
            <a:r>
              <a:rPr lang="en-US" altLang="zh-CN" dirty="0"/>
              <a:t>Timeline</a:t>
            </a:r>
          </a:p>
          <a:p>
            <a:r>
              <a:rPr lang="en-US" altLang="zh-CN" dirty="0"/>
              <a:t>Before semester wrap up</a:t>
            </a:r>
          </a:p>
          <a:p>
            <a:pPr lvl="1"/>
            <a:r>
              <a:rPr lang="en-US" altLang="zh-CN" dirty="0"/>
              <a:t>Academic</a:t>
            </a:r>
          </a:p>
          <a:p>
            <a:pPr lvl="1"/>
            <a:r>
              <a:rPr lang="en-US" altLang="zh-CN" dirty="0"/>
              <a:t>Summer Plan</a:t>
            </a:r>
          </a:p>
          <a:p>
            <a:pPr lvl="1"/>
            <a:r>
              <a:rPr lang="en-US" altLang="zh-CN" dirty="0"/>
              <a:t>Housing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29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4DB82-A105-0CC5-F75C-897EB325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51BAE-E5AE-7FE5-F961-6AA417B8F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Academic</a:t>
            </a:r>
          </a:p>
          <a:p>
            <a:pPr lvl="1"/>
            <a:r>
              <a:rPr lang="en-US" altLang="zh-CN" dirty="0"/>
              <a:t>Math/2credits – Final 14</a:t>
            </a:r>
            <a:r>
              <a:rPr lang="en-US" altLang="zh-CN" baseline="30000" dirty="0"/>
              <a:t>th</a:t>
            </a:r>
            <a:r>
              <a:rPr lang="en-US" altLang="zh-CN" dirty="0"/>
              <a:t> ()</a:t>
            </a:r>
          </a:p>
          <a:p>
            <a:pPr lvl="1"/>
            <a:r>
              <a:rPr lang="en-US" altLang="zh-CN" dirty="0"/>
              <a:t>Presentation done</a:t>
            </a:r>
          </a:p>
          <a:p>
            <a:pPr lvl="1"/>
            <a:r>
              <a:rPr lang="en-US" altLang="zh-CN" dirty="0"/>
              <a:t>EML – 205 (A 4) </a:t>
            </a:r>
          </a:p>
          <a:p>
            <a:pPr lvl="1"/>
            <a:r>
              <a:rPr lang="en-US" altLang="zh-CN" dirty="0"/>
              <a:t>Essay – Writing 111 (A- 3.7)</a:t>
            </a:r>
          </a:p>
          <a:p>
            <a:r>
              <a:rPr lang="en-US" altLang="zh-CN" dirty="0"/>
              <a:t>School</a:t>
            </a:r>
          </a:p>
          <a:p>
            <a:r>
              <a:rPr lang="en-US" altLang="zh-CN" dirty="0"/>
              <a:t>Job</a:t>
            </a:r>
          </a:p>
          <a:p>
            <a:r>
              <a:rPr lang="en-US" altLang="zh-CN" dirty="0"/>
              <a:t>Mental</a:t>
            </a:r>
          </a:p>
          <a:p>
            <a:r>
              <a:rPr lang="en-US" altLang="zh-CN" dirty="0" err="1"/>
              <a:t>Etc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041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D4A68-319D-7353-9B9D-62AEE7B6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School Choosing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BC29A0-13DD-E85A-3F85-C50E4FCA9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Tools</a:t>
            </a:r>
          </a:p>
          <a:p>
            <a:r>
              <a:rPr lang="en-US" altLang="zh-CN" dirty="0"/>
              <a:t>Research</a:t>
            </a:r>
          </a:p>
          <a:p>
            <a:r>
              <a:rPr lang="en-US" altLang="zh-CN" dirty="0"/>
              <a:t>Timeline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141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2EBFE-36C5-87F2-DFB3-49890B35C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67C3A-CFFD-815F-3818-F2763D2D0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School Choosing--Tools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C9923-B0A3-9E33-0231-30400D38B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Excel Demo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068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43EDB-5253-BFA4-503A-C4A522B7E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C76B6-B443-4069-1121-32787461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School Choosing--Research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BD0E5-DD87-BA9F-6CF6-AB6C0AAFA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What research are needed?</a:t>
            </a:r>
          </a:p>
          <a:p>
            <a:r>
              <a:rPr lang="en-US" altLang="zh-CN" dirty="0"/>
              <a:t>Quantitative</a:t>
            </a:r>
          </a:p>
          <a:p>
            <a:pPr lvl="1"/>
            <a:r>
              <a:rPr lang="en-US" altLang="zh-CN" dirty="0"/>
              <a:t>Ranking</a:t>
            </a:r>
          </a:p>
          <a:p>
            <a:pPr lvl="1"/>
            <a:r>
              <a:rPr lang="en-US" altLang="zh-CN" dirty="0"/>
              <a:t>#</a:t>
            </a:r>
          </a:p>
          <a:p>
            <a:pPr lvl="1"/>
            <a:r>
              <a:rPr lang="en-US" altLang="zh-CN" dirty="0"/>
              <a:t>$</a:t>
            </a:r>
          </a:p>
          <a:p>
            <a:pPr lvl="1"/>
            <a:r>
              <a:rPr lang="zh-CN" altLang="en-US" dirty="0"/>
              <a:t>就业率</a:t>
            </a:r>
            <a:r>
              <a:rPr lang="en-US" altLang="zh-CN" dirty="0"/>
              <a:t> </a:t>
            </a:r>
            <a:r>
              <a:rPr lang="zh-CN" altLang="en-US" dirty="0"/>
              <a:t>、 平均薪酬 、 </a:t>
            </a:r>
            <a:r>
              <a:rPr lang="en-US" altLang="zh-CN" dirty="0" err="1"/>
              <a:t>etc</a:t>
            </a:r>
            <a:endParaRPr lang="en-US" altLang="zh-CN" dirty="0"/>
          </a:p>
          <a:p>
            <a:r>
              <a:rPr lang="en-US" altLang="zh-CN" dirty="0"/>
              <a:t>Qualitative</a:t>
            </a:r>
          </a:p>
          <a:p>
            <a:pPr lvl="1"/>
            <a:r>
              <a:rPr lang="en-US" altLang="zh-CN" dirty="0"/>
              <a:t>Platforms</a:t>
            </a:r>
          </a:p>
          <a:p>
            <a:pPr lvl="2"/>
            <a:r>
              <a:rPr lang="en-US" altLang="zh-CN" dirty="0"/>
              <a:t>Quora</a:t>
            </a:r>
          </a:p>
          <a:p>
            <a:pPr lvl="2"/>
            <a:r>
              <a:rPr lang="en-US" altLang="zh-CN" dirty="0"/>
              <a:t>Reddit</a:t>
            </a:r>
          </a:p>
          <a:p>
            <a:pPr lvl="2"/>
            <a:r>
              <a:rPr lang="en-US" altLang="zh-CN" dirty="0"/>
              <a:t>Rate my prof</a:t>
            </a:r>
          </a:p>
          <a:p>
            <a:pPr lvl="2"/>
            <a:r>
              <a:rPr lang="zh-CN" altLang="en-US" dirty="0"/>
              <a:t>小红书</a:t>
            </a:r>
            <a:endParaRPr lang="en-US" altLang="zh-CN" dirty="0"/>
          </a:p>
          <a:p>
            <a:pPr lvl="1"/>
            <a:r>
              <a:rPr lang="en-US" altLang="zh-CN" dirty="0"/>
              <a:t>Interaction</a:t>
            </a:r>
          </a:p>
          <a:p>
            <a:pPr lvl="2"/>
            <a:r>
              <a:rPr lang="en-US" altLang="zh-CN" dirty="0"/>
              <a:t>School / Program / Administration / Prof</a:t>
            </a:r>
          </a:p>
          <a:p>
            <a:pPr lvl="2"/>
            <a:r>
              <a:rPr lang="en-US" altLang="zh-CN" dirty="0"/>
              <a:t>Students</a:t>
            </a:r>
          </a:p>
          <a:p>
            <a:pPr lvl="2"/>
            <a:r>
              <a:rPr lang="en-US" altLang="zh-CN" dirty="0"/>
              <a:t>Experts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25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CD54B-D88F-6B99-B8C7-0041D4195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B9D25-1C20-D153-3C29-6BC5CE1C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School Choosing--Timeline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DE14D-7EFD-6237-F146-2C29DF81E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Draft Schools 50</a:t>
            </a:r>
          </a:p>
          <a:p>
            <a:pPr lvl="1"/>
            <a:r>
              <a:rPr lang="en-US" altLang="zh-CN" dirty="0"/>
              <a:t>May.20th</a:t>
            </a:r>
          </a:p>
          <a:p>
            <a:r>
              <a:rPr lang="en-US" altLang="zh-CN" dirty="0"/>
              <a:t>When List school(10) + criteria</a:t>
            </a:r>
          </a:p>
          <a:p>
            <a:pPr lvl="1"/>
            <a:r>
              <a:rPr lang="en-US" altLang="zh-CN" dirty="0"/>
              <a:t>May.27th</a:t>
            </a:r>
          </a:p>
          <a:p>
            <a:r>
              <a:rPr lang="en-US" altLang="zh-CN" dirty="0"/>
              <a:t>When research due</a:t>
            </a:r>
          </a:p>
          <a:p>
            <a:pPr lvl="1"/>
            <a:r>
              <a:rPr lang="en-US" altLang="zh-CN" dirty="0"/>
              <a:t>June.20th</a:t>
            </a:r>
          </a:p>
          <a:p>
            <a:r>
              <a:rPr lang="en-US" altLang="zh-CN" dirty="0"/>
              <a:t>When Deep Research + Finalize (3)</a:t>
            </a:r>
          </a:p>
          <a:p>
            <a:pPr lvl="1"/>
            <a:r>
              <a:rPr lang="en-US" altLang="zh-CN" dirty="0"/>
              <a:t>Aug.11</a:t>
            </a:r>
            <a:r>
              <a:rPr lang="en-US" altLang="zh-CN" baseline="30000" dirty="0"/>
              <a:t>th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5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7422F-D627-59C6-4B8A-B8F508B4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Before semester wrap 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F6167-C9DB-8139-16F4-E7414D4E2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Academic</a:t>
            </a:r>
          </a:p>
          <a:p>
            <a:r>
              <a:rPr lang="en-US" altLang="zh-CN" dirty="0"/>
              <a:t>Summer Plan</a:t>
            </a:r>
          </a:p>
          <a:p>
            <a:r>
              <a:rPr lang="en-US" altLang="zh-CN" dirty="0"/>
              <a:t>Housing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41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150</Words>
  <Application>Microsoft Office PowerPoint</Application>
  <PresentationFormat>宽屏</PresentationFormat>
  <Paragraphs>58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Mentorship w Derrick</vt:lpstr>
      <vt:lpstr>Agenda</vt:lpstr>
      <vt:lpstr>Updates</vt:lpstr>
      <vt:lpstr>School Choosing </vt:lpstr>
      <vt:lpstr>School Choosing--Tools</vt:lpstr>
      <vt:lpstr>School Choosing--Research</vt:lpstr>
      <vt:lpstr>School Choosing--Timeline</vt:lpstr>
      <vt:lpstr>Before semester 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Xiong Haoyang</dc:creator>
  <cp:lastModifiedBy>Xiong Haoyang</cp:lastModifiedBy>
  <cp:revision>1</cp:revision>
  <dcterms:created xsi:type="dcterms:W3CDTF">2025-05-04T15:57:48Z</dcterms:created>
  <dcterms:modified xsi:type="dcterms:W3CDTF">2025-05-04T17:11:12Z</dcterms:modified>
</cp:coreProperties>
</file>