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2" r:id="rId9"/>
    <p:sldId id="269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ong Haoyang" userId="510f2631-ea20-47be-84a9-e1e382294ef9" providerId="ADAL" clId="{6127AE76-3BD9-4E5D-8915-540A44C2C322}"/>
    <pc:docChg chg="undo custSel addSld delSld modSld">
      <pc:chgData name="Xiong Haoyang" userId="510f2631-ea20-47be-84a9-e1e382294ef9" providerId="ADAL" clId="{6127AE76-3BD9-4E5D-8915-540A44C2C322}" dt="2025-05-04T23:32:31.954" v="1262" actId="20577"/>
      <pc:docMkLst>
        <pc:docMk/>
      </pc:docMkLst>
      <pc:sldChg chg="modSp mod">
        <pc:chgData name="Xiong Haoyang" userId="510f2631-ea20-47be-84a9-e1e382294ef9" providerId="ADAL" clId="{6127AE76-3BD9-4E5D-8915-540A44C2C322}" dt="2025-05-04T22:18:38.442" v="281" actId="13926"/>
        <pc:sldMkLst>
          <pc:docMk/>
          <pc:sldMk cId="3535698613" sldId="257"/>
        </pc:sldMkLst>
        <pc:spChg chg="mod">
          <ac:chgData name="Xiong Haoyang" userId="510f2631-ea20-47be-84a9-e1e382294ef9" providerId="ADAL" clId="{6127AE76-3BD9-4E5D-8915-540A44C2C322}" dt="2025-05-04T22:18:38.442" v="281" actId="13926"/>
          <ac:spMkLst>
            <pc:docMk/>
            <pc:sldMk cId="3535698613" sldId="257"/>
            <ac:spMk id="3" creationId="{F5E7AFB2-B84F-3C62-EBA3-3AC8F45A33D3}"/>
          </ac:spMkLst>
        </pc:spChg>
      </pc:sldChg>
      <pc:sldChg chg="modSp mod">
        <pc:chgData name="Xiong Haoyang" userId="510f2631-ea20-47be-84a9-e1e382294ef9" providerId="ADAL" clId="{6127AE76-3BD9-4E5D-8915-540A44C2C322}" dt="2025-05-04T22:20:31.482" v="283" actId="20577"/>
        <pc:sldMkLst>
          <pc:docMk/>
          <pc:sldMk cId="684787324" sldId="259"/>
        </pc:sldMkLst>
        <pc:spChg chg="mod">
          <ac:chgData name="Xiong Haoyang" userId="510f2631-ea20-47be-84a9-e1e382294ef9" providerId="ADAL" clId="{6127AE76-3BD9-4E5D-8915-540A44C2C322}" dt="2025-05-04T22:20:31.482" v="283" actId="20577"/>
          <ac:spMkLst>
            <pc:docMk/>
            <pc:sldMk cId="684787324" sldId="259"/>
            <ac:spMk id="3" creationId="{1F2AA575-9869-5711-D3F2-8F0C7D13BF39}"/>
          </ac:spMkLst>
        </pc:spChg>
      </pc:sldChg>
      <pc:sldChg chg="modSp mod">
        <pc:chgData name="Xiong Haoyang" userId="510f2631-ea20-47be-84a9-e1e382294ef9" providerId="ADAL" clId="{6127AE76-3BD9-4E5D-8915-540A44C2C322}" dt="2025-05-04T22:21:01.484" v="285" actId="13926"/>
        <pc:sldMkLst>
          <pc:docMk/>
          <pc:sldMk cId="3470229566" sldId="260"/>
        </pc:sldMkLst>
        <pc:spChg chg="mod">
          <ac:chgData name="Xiong Haoyang" userId="510f2631-ea20-47be-84a9-e1e382294ef9" providerId="ADAL" clId="{6127AE76-3BD9-4E5D-8915-540A44C2C322}" dt="2025-05-04T22:21:01.484" v="285" actId="13926"/>
          <ac:spMkLst>
            <pc:docMk/>
            <pc:sldMk cId="3470229566" sldId="260"/>
            <ac:spMk id="3" creationId="{307FB4C3-1A23-05E7-979A-66D704C6CF18}"/>
          </ac:spMkLst>
        </pc:spChg>
      </pc:sldChg>
      <pc:sldChg chg="del">
        <pc:chgData name="Xiong Haoyang" userId="510f2631-ea20-47be-84a9-e1e382294ef9" providerId="ADAL" clId="{6127AE76-3BD9-4E5D-8915-540A44C2C322}" dt="2025-05-04T22:06:22.417" v="133" actId="47"/>
        <pc:sldMkLst>
          <pc:docMk/>
          <pc:sldMk cId="324640413" sldId="261"/>
        </pc:sldMkLst>
      </pc:sldChg>
      <pc:sldChg chg="modSp mod">
        <pc:chgData name="Xiong Haoyang" userId="510f2631-ea20-47be-84a9-e1e382294ef9" providerId="ADAL" clId="{6127AE76-3BD9-4E5D-8915-540A44C2C322}" dt="2025-05-04T23:02:06.686" v="514" actId="13926"/>
        <pc:sldMkLst>
          <pc:docMk/>
          <pc:sldMk cId="2350516974" sldId="262"/>
        </pc:sldMkLst>
        <pc:spChg chg="mod">
          <ac:chgData name="Xiong Haoyang" userId="510f2631-ea20-47be-84a9-e1e382294ef9" providerId="ADAL" clId="{6127AE76-3BD9-4E5D-8915-540A44C2C322}" dt="2025-05-04T23:02:06.686" v="514" actId="13926"/>
          <ac:spMkLst>
            <pc:docMk/>
            <pc:sldMk cId="2350516974" sldId="262"/>
            <ac:spMk id="3" creationId="{4EBBFD11-611E-86DA-45A8-B720E59ACCC0}"/>
          </ac:spMkLst>
        </pc:spChg>
      </pc:sldChg>
      <pc:sldChg chg="modSp mod">
        <pc:chgData name="Xiong Haoyang" userId="510f2631-ea20-47be-84a9-e1e382294ef9" providerId="ADAL" clId="{6127AE76-3BD9-4E5D-8915-540A44C2C322}" dt="2025-05-04T23:10:10.147" v="680" actId="13926"/>
        <pc:sldMkLst>
          <pc:docMk/>
          <pc:sldMk cId="3088456015" sldId="266"/>
        </pc:sldMkLst>
        <pc:spChg chg="mod">
          <ac:chgData name="Xiong Haoyang" userId="510f2631-ea20-47be-84a9-e1e382294ef9" providerId="ADAL" clId="{6127AE76-3BD9-4E5D-8915-540A44C2C322}" dt="2025-05-04T23:10:10.147" v="680" actId="13926"/>
          <ac:spMkLst>
            <pc:docMk/>
            <pc:sldMk cId="3088456015" sldId="266"/>
            <ac:spMk id="3" creationId="{CBB5C61B-89D2-ED5B-BB5D-EF37845DF4D5}"/>
          </ac:spMkLst>
        </pc:spChg>
      </pc:sldChg>
      <pc:sldChg chg="modSp new mod">
        <pc:chgData name="Xiong Haoyang" userId="510f2631-ea20-47be-84a9-e1e382294ef9" providerId="ADAL" clId="{6127AE76-3BD9-4E5D-8915-540A44C2C322}" dt="2025-05-04T22:16:59.233" v="280" actId="20577"/>
        <pc:sldMkLst>
          <pc:docMk/>
          <pc:sldMk cId="149885171" sldId="267"/>
        </pc:sldMkLst>
        <pc:spChg chg="mod">
          <ac:chgData name="Xiong Haoyang" userId="510f2631-ea20-47be-84a9-e1e382294ef9" providerId="ADAL" clId="{6127AE76-3BD9-4E5D-8915-540A44C2C322}" dt="2025-05-04T22:13:53.466" v="191" actId="20577"/>
          <ac:spMkLst>
            <pc:docMk/>
            <pc:sldMk cId="149885171" sldId="267"/>
            <ac:spMk id="2" creationId="{6FE021E9-D16F-C2AF-A351-21A6E63FD711}"/>
          </ac:spMkLst>
        </pc:spChg>
        <pc:spChg chg="mod">
          <ac:chgData name="Xiong Haoyang" userId="510f2631-ea20-47be-84a9-e1e382294ef9" providerId="ADAL" clId="{6127AE76-3BD9-4E5D-8915-540A44C2C322}" dt="2025-05-04T22:16:59.233" v="280" actId="20577"/>
          <ac:spMkLst>
            <pc:docMk/>
            <pc:sldMk cId="149885171" sldId="267"/>
            <ac:spMk id="3" creationId="{86D27098-D0FB-EC48-5141-5A491630BAB1}"/>
          </ac:spMkLst>
        </pc:spChg>
      </pc:sldChg>
      <pc:sldChg chg="modSp new mod">
        <pc:chgData name="Xiong Haoyang" userId="510f2631-ea20-47be-84a9-e1e382294ef9" providerId="ADAL" clId="{6127AE76-3BD9-4E5D-8915-540A44C2C322}" dt="2025-05-04T23:08:08.627" v="579" actId="13926"/>
        <pc:sldMkLst>
          <pc:docMk/>
          <pc:sldMk cId="2815093785" sldId="268"/>
        </pc:sldMkLst>
        <pc:spChg chg="mod">
          <ac:chgData name="Xiong Haoyang" userId="510f2631-ea20-47be-84a9-e1e382294ef9" providerId="ADAL" clId="{6127AE76-3BD9-4E5D-8915-540A44C2C322}" dt="2025-05-04T22:25:03.524" v="320" actId="20577"/>
          <ac:spMkLst>
            <pc:docMk/>
            <pc:sldMk cId="2815093785" sldId="268"/>
            <ac:spMk id="2" creationId="{30269C46-1D7E-3F14-34D5-979A31181A64}"/>
          </ac:spMkLst>
        </pc:spChg>
        <pc:spChg chg="mod">
          <ac:chgData name="Xiong Haoyang" userId="510f2631-ea20-47be-84a9-e1e382294ef9" providerId="ADAL" clId="{6127AE76-3BD9-4E5D-8915-540A44C2C322}" dt="2025-05-04T23:08:08.627" v="579" actId="13926"/>
          <ac:spMkLst>
            <pc:docMk/>
            <pc:sldMk cId="2815093785" sldId="268"/>
            <ac:spMk id="3" creationId="{E0DEC0B4-4E93-8707-B645-A1C3FCD21B74}"/>
          </ac:spMkLst>
        </pc:spChg>
      </pc:sldChg>
      <pc:sldChg chg="modSp new mod">
        <pc:chgData name="Xiong Haoyang" userId="510f2631-ea20-47be-84a9-e1e382294ef9" providerId="ADAL" clId="{6127AE76-3BD9-4E5D-8915-540A44C2C322}" dt="2025-05-04T23:32:31.954" v="1262" actId="20577"/>
        <pc:sldMkLst>
          <pc:docMk/>
          <pc:sldMk cId="1284768932" sldId="269"/>
        </pc:sldMkLst>
        <pc:spChg chg="mod">
          <ac:chgData name="Xiong Haoyang" userId="510f2631-ea20-47be-84a9-e1e382294ef9" providerId="ADAL" clId="{6127AE76-3BD9-4E5D-8915-540A44C2C322}" dt="2025-05-04T23:06:35.517" v="564" actId="20577"/>
          <ac:spMkLst>
            <pc:docMk/>
            <pc:sldMk cId="1284768932" sldId="269"/>
            <ac:spMk id="2" creationId="{26C8C8B5-2569-DF92-8339-6E173B6031EC}"/>
          </ac:spMkLst>
        </pc:spChg>
        <pc:spChg chg="mod">
          <ac:chgData name="Xiong Haoyang" userId="510f2631-ea20-47be-84a9-e1e382294ef9" providerId="ADAL" clId="{6127AE76-3BD9-4E5D-8915-540A44C2C322}" dt="2025-05-04T23:32:31.954" v="1262" actId="20577"/>
          <ac:spMkLst>
            <pc:docMk/>
            <pc:sldMk cId="1284768932" sldId="269"/>
            <ac:spMk id="3" creationId="{01373C23-A94A-78F5-58C0-D70491794A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D623-6EC2-B310-1FB9-DFACC600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420F3B-5AF2-E668-8225-57D317F6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143F9-81B0-8DC9-2425-C5660CF3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D8063-A16A-16D9-FFE4-1363E6F3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AA345-6AE3-C364-DA77-2F960B76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26853-4631-6980-85AC-FE35B83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EB6A57-BAF7-A1C1-C16B-AEB8BE9BB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C8FDB-58FB-C6FF-EF20-96367740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B0868-C914-E25E-A7DF-68F6EF1F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9FE66-BFB2-7946-3C58-72A8D5B0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0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C76357-2B81-2967-3E89-1E3287C3A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AFB389-26F5-2375-E930-D41C8B8B6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64AED-6D5B-07BE-3761-833D0D06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D5833-B7BC-0BE7-91E3-2BB40A59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8BEE7-9A65-F1A3-6EC6-70A4D09D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5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37B9-3354-FDD6-DDFC-0A9E1B41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5CA78-D4D1-FA67-D32C-02D59F2E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4AA29-25EE-5BF0-54A7-22057513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073C1-6892-547D-8227-54A13239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29137-9AEE-99A2-8728-FFED6354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2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F4B38-5FDF-2C9C-2F1F-E9D8CBAB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0FD19-4618-FD02-FD21-7456CAEB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23889-D7B8-29DC-3734-F41859A2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C06C0-CD76-4AAD-F379-023EFA88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FE43F-9BD6-687A-2F69-3628A2BE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4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655C-1C04-7E3A-1889-79202A5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547A6-8C64-7469-B7C2-63EF90415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56925-8122-575A-8024-07952241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7161A-89EB-1938-EA71-A3098272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CA82D-C8E5-8C5A-6C4D-DE5784FC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C55C2-48E7-A3EB-B662-2AE96E45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2A0D-4B65-0719-75EB-8AFAECE6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BDBE7-C8A7-1E04-488B-444A8BC0B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F5CCD9-42FA-E768-44FF-E15112421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B03CDB-8847-41CF-6B46-CD4A536E8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F1114-AB00-C486-EC45-2951F716B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B661DB-92AC-9FF3-2EF7-7F319DAB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C66532-43DD-7E4E-9DE5-F38D7438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17978-D5BE-2F44-455F-B4C9EAC2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0F6A1-1C95-197E-C176-D0DFC601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5E4DDB-A193-48B0-1282-A257391B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9FFA5D-2316-817C-287F-8D255F0F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53F284-64DB-0251-29AC-81EA061B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5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F13CE7-DBD6-3BD2-F281-78C1AA7A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3F83C-3A08-55D0-DB8A-4D31B350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6204-CAA5-BD02-94C0-5857C265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3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92C52-058A-AD60-4DB8-565FB6C9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EE631-F1F7-F399-7824-6B8FCC4B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699C2D-6004-A496-CF57-C9666687D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7F53E-8BE4-7471-9A84-0A651EE6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10BBB4-0EA9-4E1F-517B-FA474821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59802-3B29-21DC-69CE-FC51539A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7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A118B-B1EE-830A-766D-E1FB195C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AFFC4B-63A6-3B15-5CB1-C95D9B60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071C5-1DCD-CDA9-9E33-3D151DF6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46216-5B08-578D-CA47-17B9768C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00F3B-3FF7-C003-63A6-F342D2CF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3B8EB-EEFF-C47F-8639-383AF946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8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91037B-3A56-44D3-EA6B-A94398B4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5B9C5-01D4-22A8-F18A-A1E04AFC4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967E6-9524-14DB-68FC-79E80DC58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FA982-76C8-4F87-9635-DF911AEADCAF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38F6-4116-8AB2-4D40-AE37D8381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3D9CC-7CAE-26FA-8C3F-0336D82BE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DEE74-3AF3-4F5F-835E-3C7381780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50464-5636-8E44-8248-ACCC954FA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Mentorship w HA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9FF46-17FD-E5E8-9D91-D49703C84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May.05th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72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838BB-59E8-AA4B-08B8-DB29623F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DE68-F1F3-93E2-D9C7-0AA0D78D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 Experiment - Hannah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5C61B-89D2-ED5B-BB5D-EF37845D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Describe your ideal April + May looks like, from whatever aspects</a:t>
            </a:r>
          </a:p>
          <a:p>
            <a:r>
              <a:rPr lang="en-US" altLang="zh-CN" dirty="0"/>
              <a:t>As much, as specific, as easy it comes true</a:t>
            </a:r>
          </a:p>
          <a:p>
            <a:endParaRPr lang="en-US" altLang="zh-CN" dirty="0"/>
          </a:p>
          <a:p>
            <a:r>
              <a:rPr lang="en-US" altLang="zh-CN" dirty="0"/>
              <a:t>April:</a:t>
            </a:r>
          </a:p>
          <a:p>
            <a:pPr lvl="1"/>
            <a:r>
              <a:rPr lang="en-US" altLang="zh-CN" dirty="0"/>
              <a:t>1. Academically Successful</a:t>
            </a:r>
          </a:p>
          <a:p>
            <a:pPr lvl="1"/>
            <a:r>
              <a:rPr lang="en-US" altLang="zh-CN" dirty="0"/>
              <a:t>2. Art Projects running and finish smoothly</a:t>
            </a:r>
          </a:p>
          <a:p>
            <a:pPr lvl="1"/>
            <a:r>
              <a:rPr lang="en-US" altLang="zh-CN" dirty="0"/>
              <a:t>3. First Year Review(End of April, Early May) running smoothly (prep well)</a:t>
            </a:r>
          </a:p>
          <a:p>
            <a:pPr lvl="1"/>
            <a:r>
              <a:rPr lang="en-US" altLang="zh-CN" dirty="0"/>
              <a:t>4. Exercise well, regularly</a:t>
            </a:r>
          </a:p>
          <a:p>
            <a:endParaRPr lang="en-US" altLang="zh-CN" dirty="0"/>
          </a:p>
          <a:p>
            <a:r>
              <a:rPr lang="en-US" altLang="zh-CN" dirty="0"/>
              <a:t>May:</a:t>
            </a:r>
          </a:p>
          <a:p>
            <a:r>
              <a:rPr lang="en-US" altLang="zh-CN" dirty="0"/>
              <a:t>1. Travel – South Korea Trip w Anna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摆摊</a:t>
            </a:r>
            <a:r>
              <a:rPr lang="en-US" altLang="zh-CN" dirty="0"/>
              <a:t>/</a:t>
            </a:r>
            <a:r>
              <a:rPr lang="zh-CN" altLang="en-US" dirty="0"/>
              <a:t>家庭厨房</a:t>
            </a:r>
            <a:r>
              <a:rPr lang="en-US" altLang="zh-CN" dirty="0"/>
              <a:t>(directly to home)</a:t>
            </a:r>
            <a:r>
              <a:rPr lang="zh-CN" altLang="en-US" dirty="0"/>
              <a:t> </a:t>
            </a:r>
            <a:r>
              <a:rPr lang="en-US" altLang="zh-CN" dirty="0"/>
              <a:t>w Anna - Food and drinks –</a:t>
            </a:r>
          </a:p>
          <a:p>
            <a:pPr lvl="1"/>
            <a:r>
              <a:rPr lang="en-US" altLang="zh-CN" dirty="0"/>
              <a:t>Have Fun</a:t>
            </a:r>
          </a:p>
          <a:p>
            <a:pPr lvl="1"/>
            <a:r>
              <a:rPr lang="en-US" altLang="zh-CN" dirty="0"/>
              <a:t>Makes some money – 10,000 Revenue in 2 times?</a:t>
            </a:r>
          </a:p>
          <a:p>
            <a:r>
              <a:rPr lang="en-US" altLang="zh-CN" dirty="0"/>
              <a:t> 3. Chill + Take Break = </a:t>
            </a:r>
            <a:r>
              <a:rPr lang="en-US" altLang="zh-CN" dirty="0">
                <a:highlight>
                  <a:srgbClr val="00FF00"/>
                </a:highlight>
              </a:rPr>
              <a:t>Feeling the chill vibe</a:t>
            </a:r>
          </a:p>
          <a:p>
            <a:pPr lvl="1"/>
            <a:r>
              <a:rPr lang="en-US" altLang="zh-CN" dirty="0"/>
              <a:t>Company w grandma and bro 14 years old</a:t>
            </a:r>
          </a:p>
          <a:p>
            <a:pPr lvl="1"/>
            <a:r>
              <a:rPr lang="en-US" altLang="zh-CN" dirty="0"/>
              <a:t>celebrate w Bro’s birthday</a:t>
            </a:r>
          </a:p>
          <a:p>
            <a:endParaRPr lang="en-US" altLang="zh-CN" dirty="0"/>
          </a:p>
          <a:p>
            <a:r>
              <a:rPr lang="en-US" altLang="zh-CN" dirty="0"/>
              <a:t>Hannah Life:</a:t>
            </a:r>
          </a:p>
          <a:p>
            <a:pPr lvl="1"/>
            <a:r>
              <a:rPr lang="en-US" altLang="zh-CN" dirty="0"/>
              <a:t>Wish for a regular sleeping routine 12am – 9am (11pm – 11am)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845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021E9-D16F-C2AF-A351-21A6E63F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Wish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27098-D0FB-EC48-5141-5A491630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Korea Visa</a:t>
            </a:r>
          </a:p>
          <a:p>
            <a:pPr lvl="1"/>
            <a:r>
              <a:rPr lang="en-US" altLang="zh-CN" dirty="0"/>
              <a:t>Anna First</a:t>
            </a:r>
          </a:p>
          <a:p>
            <a:pPr lvl="1"/>
            <a:r>
              <a:rPr lang="en-US" altLang="zh-CN" dirty="0"/>
              <a:t>Hannah Second</a:t>
            </a:r>
          </a:p>
          <a:p>
            <a:r>
              <a:rPr lang="zh-CN" altLang="en-US" dirty="0"/>
              <a:t>眼镜 </a:t>
            </a:r>
            <a:r>
              <a:rPr lang="en-US" altLang="zh-CN" dirty="0"/>
              <a:t>– </a:t>
            </a:r>
            <a:r>
              <a:rPr lang="zh-CN" altLang="en-US" dirty="0"/>
              <a:t>查度数</a:t>
            </a:r>
            <a:endParaRPr lang="en-US" altLang="zh-CN" dirty="0"/>
          </a:p>
          <a:p>
            <a:r>
              <a:rPr lang="en-US" altLang="zh-CN" dirty="0"/>
              <a:t>Gym</a:t>
            </a:r>
          </a:p>
          <a:p>
            <a:endParaRPr lang="en-US" altLang="zh-CN" dirty="0"/>
          </a:p>
          <a:p>
            <a:r>
              <a:rPr lang="en-US" altLang="zh-CN" dirty="0"/>
              <a:t>Packing – Storage $117/month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8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69C46-1D7E-3F14-34D5-979A3118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Elements of a success summer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EC0B4-4E93-8707-B645-A1C3FCD2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 most success is by </a:t>
            </a:r>
            <a:r>
              <a:rPr lang="en-US" altLang="zh-CN" dirty="0">
                <a:highlight>
                  <a:srgbClr val="FFFF00"/>
                </a:highlight>
              </a:rPr>
              <a:t>your own definition</a:t>
            </a:r>
          </a:p>
          <a:p>
            <a:r>
              <a:rPr lang="en-US" altLang="zh-CN" dirty="0"/>
              <a:t>2. </a:t>
            </a:r>
            <a:r>
              <a:rPr lang="en-US" altLang="zh-CN" dirty="0">
                <a:highlight>
                  <a:srgbClr val="FFFF00"/>
                </a:highlight>
              </a:rPr>
              <a:t>mini - </a:t>
            </a:r>
            <a:r>
              <a:rPr lang="zh-CN" altLang="en-US" dirty="0">
                <a:highlight>
                  <a:srgbClr val="FFFF00"/>
                </a:highlight>
              </a:rPr>
              <a:t>掌控感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3. Goal –  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4. The Key Thing to do: What you like?</a:t>
            </a: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主体性 （攻击性）</a:t>
            </a:r>
            <a:endParaRPr lang="en-US" altLang="zh-CN" dirty="0">
              <a:highlight>
                <a:srgbClr val="00FF00"/>
              </a:highligh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0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9E1E5-FA30-495B-39B9-96D0123E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7AFB2-B84F-3C62-EBA3-3AC8F45A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Updates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Summer Plan</a:t>
            </a:r>
          </a:p>
          <a:p>
            <a:r>
              <a:rPr lang="en-US" altLang="zh-CN" dirty="0"/>
              <a:t>Potential For Summer</a:t>
            </a:r>
          </a:p>
          <a:p>
            <a:r>
              <a:rPr lang="en-US" altLang="zh-CN" dirty="0"/>
              <a:t>Prep for second year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69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D1BB4-A381-5621-84C2-F9647FB7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39510-0CDE-226D-1305-AB917F35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Location Timeline</a:t>
            </a:r>
          </a:p>
          <a:p>
            <a:r>
              <a:rPr lang="en-US" altLang="zh-CN" dirty="0"/>
              <a:t>Recent</a:t>
            </a:r>
          </a:p>
          <a:p>
            <a:r>
              <a:rPr lang="en-US" altLang="zh-CN" dirty="0"/>
              <a:t>Social</a:t>
            </a:r>
          </a:p>
          <a:p>
            <a:r>
              <a:rPr lang="en-US" altLang="zh-CN" dirty="0"/>
              <a:t>Mental Health</a:t>
            </a:r>
          </a:p>
          <a:p>
            <a:r>
              <a:rPr lang="en-US" altLang="zh-CN" dirty="0"/>
              <a:t>Culture Shock?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97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AB8-3920-1A9B-B0D5-3E2917FB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Summer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AA575-9869-5711-D3F2-8F0C7D13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Take a break</a:t>
            </a:r>
          </a:p>
          <a:p>
            <a:r>
              <a:rPr lang="en-US" altLang="zh-CN" dirty="0"/>
              <a:t>Family &amp; Friends</a:t>
            </a:r>
          </a:p>
          <a:p>
            <a:r>
              <a:rPr lang="en-US" altLang="zh-CN" dirty="0"/>
              <a:t>Do what you want to do</a:t>
            </a:r>
          </a:p>
          <a:p>
            <a:r>
              <a:rPr lang="en-US" altLang="zh-CN" dirty="0"/>
              <a:t>Career</a:t>
            </a:r>
          </a:p>
          <a:p>
            <a:pPr lvl="1"/>
            <a:r>
              <a:rPr lang="en-US" altLang="zh-CN" dirty="0"/>
              <a:t>Internship</a:t>
            </a:r>
          </a:p>
          <a:p>
            <a:pPr lvl="1"/>
            <a:r>
              <a:rPr lang="en-US" altLang="zh-CN" dirty="0"/>
              <a:t>Prep</a:t>
            </a:r>
          </a:p>
          <a:p>
            <a:pPr lvl="1"/>
            <a:r>
              <a:rPr lang="en-US" altLang="zh-CN" dirty="0"/>
              <a:t>Research</a:t>
            </a:r>
          </a:p>
          <a:p>
            <a:r>
              <a:rPr lang="en-US" altLang="zh-CN" dirty="0"/>
              <a:t>Interests</a:t>
            </a:r>
          </a:p>
          <a:p>
            <a:pPr lvl="1"/>
            <a:r>
              <a:rPr lang="en-US" altLang="zh-CN" dirty="0"/>
              <a:t>Side Project</a:t>
            </a:r>
          </a:p>
          <a:p>
            <a:pPr lvl="1"/>
            <a:r>
              <a:rPr lang="en-US" altLang="zh-CN" dirty="0"/>
              <a:t>Hobby</a:t>
            </a:r>
          </a:p>
          <a:p>
            <a:pPr lvl="1"/>
            <a:r>
              <a:rPr lang="en-US" altLang="zh-CN" dirty="0"/>
              <a:t>Exercise &amp; reading</a:t>
            </a:r>
          </a:p>
          <a:p>
            <a:pPr lvl="1"/>
            <a:r>
              <a:rPr lang="en-US" altLang="zh-CN" dirty="0" err="1"/>
              <a:t>Etc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78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2AE1-B941-C229-570E-257C6A6C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Summer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FB4C3-1A23-05E7-979A-66D704C6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Vacation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Hobby &amp; Interests &amp; Whatever you </a:t>
            </a:r>
            <a:r>
              <a:rPr lang="en-US" altLang="zh-CN" dirty="0" err="1">
                <a:highlight>
                  <a:srgbClr val="FFFF00"/>
                </a:highlight>
              </a:rPr>
              <a:t>wanna</a:t>
            </a:r>
            <a:r>
              <a:rPr lang="en-US" altLang="zh-CN" dirty="0">
                <a:highlight>
                  <a:srgbClr val="FFFF00"/>
                </a:highlight>
              </a:rPr>
              <a:t> do</a:t>
            </a:r>
          </a:p>
          <a:p>
            <a:r>
              <a:rPr lang="en-US" altLang="zh-CN" dirty="0"/>
              <a:t>School</a:t>
            </a:r>
          </a:p>
          <a:p>
            <a:r>
              <a:rPr lang="en-US" altLang="zh-CN" dirty="0"/>
              <a:t>Family &amp; Friends</a:t>
            </a:r>
          </a:p>
          <a:p>
            <a:r>
              <a:rPr lang="en-US" altLang="zh-CN" dirty="0"/>
              <a:t>Career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Side Project</a:t>
            </a:r>
          </a:p>
          <a:p>
            <a:r>
              <a:rPr lang="en-US" altLang="zh-CN" dirty="0"/>
              <a:t>Second Year Prep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2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FAEBC-5106-4646-FA83-086627EE0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62DF4-7723-7658-829E-0B0A10BC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 Experiment - Anna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BFD11-611E-86DA-45A8-B720E59A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Describe your ideal April + May looks like, from whatever aspects</a:t>
            </a:r>
          </a:p>
          <a:p>
            <a:r>
              <a:rPr lang="en-US" altLang="zh-CN" dirty="0"/>
              <a:t>As much, as specific, as easy it comes true</a:t>
            </a:r>
          </a:p>
          <a:p>
            <a:endParaRPr lang="en-US" altLang="zh-CN" dirty="0"/>
          </a:p>
          <a:p>
            <a:r>
              <a:rPr lang="en-US" altLang="zh-CN" dirty="0"/>
              <a:t>Anna Academic: April Focused</a:t>
            </a:r>
          </a:p>
          <a:p>
            <a:pPr lvl="1"/>
            <a:r>
              <a:rPr lang="en-US" altLang="zh-CN" dirty="0"/>
              <a:t>1. Going smoothly in Exams, and finish first year w a win</a:t>
            </a:r>
          </a:p>
          <a:p>
            <a:pPr lvl="1"/>
            <a:r>
              <a:rPr lang="en-US" altLang="zh-CN" dirty="0"/>
              <a:t>2. Internship placement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3. Major chosen – </a:t>
            </a:r>
            <a:r>
              <a:rPr lang="en-US" altLang="zh-CN" dirty="0" err="1">
                <a:highlight>
                  <a:srgbClr val="FFFF00"/>
                </a:highlight>
              </a:rPr>
              <a:t>June.sth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en-US" altLang="zh-CN" dirty="0"/>
              <a:t>4. Summer School begins – hope smoothly</a:t>
            </a:r>
          </a:p>
          <a:p>
            <a:r>
              <a:rPr lang="en-US" altLang="zh-CN" dirty="0"/>
              <a:t>Anna Life: May Focused</a:t>
            </a:r>
          </a:p>
          <a:p>
            <a:pPr lvl="1"/>
            <a:r>
              <a:rPr lang="en-US" altLang="zh-CN" dirty="0"/>
              <a:t>Gym – 4 times / week – </a:t>
            </a:r>
            <a:r>
              <a:rPr lang="en-US" altLang="zh-CN" dirty="0">
                <a:highlight>
                  <a:srgbClr val="FFFF00"/>
                </a:highlight>
              </a:rPr>
              <a:t>BE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HULK</a:t>
            </a:r>
          </a:p>
          <a:p>
            <a:pPr lvl="1"/>
            <a:r>
              <a:rPr lang="en-US" altLang="zh-CN" dirty="0"/>
              <a:t>Eat – try lots of foods w family during summer</a:t>
            </a:r>
          </a:p>
          <a:p>
            <a:pPr lvl="1"/>
            <a:r>
              <a:rPr lang="en-US" altLang="zh-CN" dirty="0"/>
              <a:t>Travel w Hannah – South Korea, explore bit + travel</a:t>
            </a:r>
          </a:p>
          <a:p>
            <a:pPr lvl="1"/>
            <a:r>
              <a:rPr lang="en-US" altLang="zh-CN" dirty="0"/>
              <a:t>Wish for a regular sleeping routine 1am – 9am (11pm – 7am)</a:t>
            </a:r>
          </a:p>
          <a:p>
            <a:pPr lvl="1"/>
            <a:r>
              <a:rPr lang="en-US" altLang="zh-CN" dirty="0"/>
              <a:t>Online English Course Teaching for Chinese Kids * 5 kids / week, 1 class=1hour/kid</a:t>
            </a:r>
          </a:p>
          <a:p>
            <a:pPr lvl="2"/>
            <a:r>
              <a:rPr lang="en-US" altLang="zh-CN" dirty="0"/>
              <a:t>Routine life</a:t>
            </a:r>
          </a:p>
          <a:p>
            <a:pPr lvl="2"/>
            <a:r>
              <a:rPr lang="en-US" altLang="zh-CN" dirty="0"/>
              <a:t>Regular Income</a:t>
            </a:r>
          </a:p>
          <a:p>
            <a:pPr lvl="2"/>
            <a:r>
              <a:rPr lang="en-US" altLang="zh-CN" dirty="0"/>
              <a:t>Resume Boost</a:t>
            </a:r>
          </a:p>
          <a:p>
            <a:pPr lvl="1"/>
            <a:r>
              <a:rPr lang="en-US" altLang="zh-CN" dirty="0"/>
              <a:t>Cooking stuff + Baking – Expert in Chef</a:t>
            </a:r>
          </a:p>
          <a:p>
            <a:pPr lvl="1"/>
            <a:r>
              <a:rPr lang="en-US" altLang="zh-CN" dirty="0"/>
              <a:t>Dentist Checking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51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8C8B5-2569-DF92-8339-6E173B60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Words + Wish List for Summer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73C23-A94A-78F5-58C0-D7049179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Anna</a:t>
            </a:r>
          </a:p>
          <a:p>
            <a:pPr lvl="1"/>
            <a:r>
              <a:rPr lang="en-US" altLang="zh-CN" dirty="0"/>
              <a:t>Key Words:</a:t>
            </a:r>
          </a:p>
          <a:p>
            <a:pPr lvl="2"/>
            <a:r>
              <a:rPr lang="en-US" altLang="zh-CN" dirty="0"/>
              <a:t>Consistency </a:t>
            </a:r>
          </a:p>
          <a:p>
            <a:pPr lvl="2"/>
            <a:r>
              <a:rPr lang="en-US" altLang="zh-CN" dirty="0"/>
              <a:t>Passion</a:t>
            </a:r>
          </a:p>
          <a:p>
            <a:pPr lvl="2"/>
            <a:r>
              <a:rPr lang="en-US" altLang="zh-CN" dirty="0"/>
              <a:t>Family &amp; Friends</a:t>
            </a:r>
          </a:p>
          <a:p>
            <a:pPr lvl="2"/>
            <a:r>
              <a:rPr lang="en-US" altLang="zh-CN" dirty="0"/>
              <a:t>Health</a:t>
            </a:r>
          </a:p>
          <a:p>
            <a:pPr lvl="2"/>
            <a:r>
              <a:rPr lang="en-US" altLang="zh-CN" dirty="0"/>
              <a:t>Cooking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Wish List:</a:t>
            </a:r>
          </a:p>
          <a:p>
            <a:pPr lvl="2"/>
            <a:r>
              <a:rPr lang="en-US" altLang="zh-CN" dirty="0"/>
              <a:t>Relationship, romance? 4month love. Boy, </a:t>
            </a:r>
          </a:p>
          <a:p>
            <a:pPr lvl="2"/>
            <a:r>
              <a:rPr lang="en-US" altLang="zh-CN" dirty="0"/>
              <a:t>Thin? Health</a:t>
            </a:r>
          </a:p>
          <a:p>
            <a:pPr lvl="2"/>
            <a:r>
              <a:rPr lang="en-US" altLang="zh-CN" dirty="0"/>
              <a:t>Posts on TikTok Everyday! </a:t>
            </a:r>
          </a:p>
          <a:p>
            <a:endParaRPr lang="en-US" altLang="zh-CN" dirty="0"/>
          </a:p>
          <a:p>
            <a:r>
              <a:rPr lang="en-US" altLang="zh-CN" dirty="0"/>
              <a:t>Hannah</a:t>
            </a:r>
          </a:p>
          <a:p>
            <a:pPr lvl="1"/>
            <a:r>
              <a:rPr lang="en-US" altLang="zh-CN" dirty="0"/>
              <a:t>Key Words:</a:t>
            </a:r>
          </a:p>
          <a:p>
            <a:pPr lvl="2"/>
            <a:r>
              <a:rPr lang="zh-CN" altLang="en-US" dirty="0"/>
              <a:t>主体性</a:t>
            </a:r>
            <a:endParaRPr lang="en-US" altLang="zh-CN" dirty="0"/>
          </a:p>
          <a:p>
            <a:pPr lvl="2"/>
            <a:r>
              <a:rPr lang="en-US" altLang="zh-CN" dirty="0"/>
              <a:t>Travel</a:t>
            </a:r>
          </a:p>
          <a:p>
            <a:pPr lvl="2"/>
            <a:r>
              <a:rPr lang="en-US" altLang="zh-CN" dirty="0"/>
              <a:t>Exercising &amp; Health</a:t>
            </a:r>
          </a:p>
          <a:p>
            <a:pPr lvl="2"/>
            <a:r>
              <a:rPr lang="en-US" altLang="zh-CN" dirty="0"/>
              <a:t>Studying Figma</a:t>
            </a:r>
          </a:p>
          <a:p>
            <a:pPr lvl="2"/>
            <a:r>
              <a:rPr lang="en-US" altLang="zh-CN" dirty="0">
                <a:highlight>
                  <a:srgbClr val="FFFF00"/>
                </a:highlight>
              </a:rPr>
              <a:t>Learn how to drive</a:t>
            </a:r>
          </a:p>
          <a:p>
            <a:pPr lvl="1"/>
            <a:r>
              <a:rPr lang="en-US" altLang="zh-CN" dirty="0"/>
              <a:t>Wish List:</a:t>
            </a:r>
          </a:p>
          <a:p>
            <a:pPr lvl="2"/>
            <a:r>
              <a:rPr lang="en-US" altLang="zh-CN" dirty="0"/>
              <a:t>Meet a handsome boy, 185cm, </a:t>
            </a:r>
          </a:p>
          <a:p>
            <a:pPr lvl="2"/>
            <a:r>
              <a:rPr lang="en-US" altLang="zh-CN" dirty="0"/>
              <a:t>Energetic</a:t>
            </a:r>
          </a:p>
          <a:p>
            <a:pPr lvl="2"/>
            <a:r>
              <a:rPr lang="zh-CN" altLang="en-US" dirty="0"/>
              <a:t>作品呈现：交互专业 </a:t>
            </a:r>
            <a:r>
              <a:rPr lang="en-US" altLang="zh-CN" dirty="0"/>
              <a:t>– app</a:t>
            </a:r>
          </a:p>
          <a:p>
            <a:pPr lvl="3"/>
            <a:r>
              <a:rPr lang="zh-CN" altLang="en-US" dirty="0"/>
              <a:t>给自己 </a:t>
            </a:r>
            <a:r>
              <a:rPr lang="en-US" altLang="zh-CN" dirty="0"/>
              <a:t>– </a:t>
            </a:r>
            <a:r>
              <a:rPr lang="zh-CN" altLang="en-US" dirty="0"/>
              <a:t>留学生 、 </a:t>
            </a:r>
            <a:r>
              <a:rPr lang="en-US" altLang="zh-CN" dirty="0"/>
              <a:t>help life easier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76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516</Words>
  <Application>Microsoft Office PowerPoint</Application>
  <PresentationFormat>宽屏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Mentorship w HA</vt:lpstr>
      <vt:lpstr>Wish List</vt:lpstr>
      <vt:lpstr>Key Elements of a success summer</vt:lpstr>
      <vt:lpstr>Agenda</vt:lpstr>
      <vt:lpstr>Updates</vt:lpstr>
      <vt:lpstr>Summer Plan</vt:lpstr>
      <vt:lpstr>Summer Plan</vt:lpstr>
      <vt:lpstr>Fun Experiment - Anna</vt:lpstr>
      <vt:lpstr>KEY Words + Wish List for Summer</vt:lpstr>
      <vt:lpstr>Fun Experiment - Hannah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Xiong Haoyang</dc:creator>
  <cp:lastModifiedBy>Xiong Haoyang</cp:lastModifiedBy>
  <cp:revision>1</cp:revision>
  <dcterms:created xsi:type="dcterms:W3CDTF">2025-05-04T21:55:25Z</dcterms:created>
  <dcterms:modified xsi:type="dcterms:W3CDTF">2025-05-04T23:32:39Z</dcterms:modified>
</cp:coreProperties>
</file>