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333" r:id="rId4"/>
    <p:sldId id="349" r:id="rId5"/>
    <p:sldId id="257" r:id="rId6"/>
    <p:sldId id="325" r:id="rId7"/>
    <p:sldId id="324" r:id="rId8"/>
    <p:sldId id="327" r:id="rId9"/>
    <p:sldId id="326" r:id="rId10"/>
    <p:sldId id="328" r:id="rId11"/>
    <p:sldId id="332" r:id="rId12"/>
    <p:sldId id="329" r:id="rId13"/>
    <p:sldId id="350" r:id="rId14"/>
    <p:sldId id="340" r:id="rId15"/>
    <p:sldId id="335" r:id="rId16"/>
    <p:sldId id="336" r:id="rId17"/>
    <p:sldId id="337" r:id="rId18"/>
    <p:sldId id="351" r:id="rId19"/>
    <p:sldId id="341" r:id="rId20"/>
    <p:sldId id="352" r:id="rId21"/>
    <p:sldId id="353" r:id="rId22"/>
    <p:sldId id="354" r:id="rId23"/>
    <p:sldId id="355" r:id="rId24"/>
    <p:sldId id="339" r:id="rId25"/>
    <p:sldId id="3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eqa Abrar" userId="2979aaa8dbe89f98" providerId="Windows Live" clId="Web-{C52F099F-20F7-491A-BB06-515A53E277C0}"/>
    <pc:docChg chg="addSld modSld sldOrd">
      <pc:chgData name="Aneeqa Abrar" userId="2979aaa8dbe89f98" providerId="Windows Live" clId="Web-{C52F099F-20F7-491A-BB06-515A53E277C0}" dt="2019-05-01T07:27:28.504" v="38"/>
      <pc:docMkLst>
        <pc:docMk/>
      </pc:docMkLst>
      <pc:sldChg chg="addSp modSp mod setBg">
        <pc:chgData name="Aneeqa Abrar" userId="2979aaa8dbe89f98" providerId="Windows Live" clId="Web-{C52F099F-20F7-491A-BB06-515A53E277C0}" dt="2019-05-01T07:20:40.564" v="0"/>
        <pc:sldMkLst>
          <pc:docMk/>
          <pc:sldMk cId="3484168046" sldId="256"/>
        </pc:sldMkLst>
        <pc:spChg chg="mod">
          <ac:chgData name="Aneeqa Abrar" userId="2979aaa8dbe89f98" providerId="Windows Live" clId="Web-{C52F099F-20F7-491A-BB06-515A53E277C0}" dt="2019-05-01T07:20:40.564" v="0"/>
          <ac:spMkLst>
            <pc:docMk/>
            <pc:sldMk cId="3484168046" sldId="256"/>
            <ac:spMk id="2" creationId="{B1813F71-7575-4A4F-A47B-EE94B7375640}"/>
          </ac:spMkLst>
        </pc:spChg>
        <pc:spChg chg="mod ord">
          <ac:chgData name="Aneeqa Abrar" userId="2979aaa8dbe89f98" providerId="Windows Live" clId="Web-{C52F099F-20F7-491A-BB06-515A53E277C0}" dt="2019-05-01T07:20:40.564" v="0"/>
          <ac:spMkLst>
            <pc:docMk/>
            <pc:sldMk cId="3484168046" sldId="256"/>
            <ac:spMk id="3" creationId="{92889494-8F93-4278-ADA6-EB191910970D}"/>
          </ac:spMkLst>
        </pc:spChg>
        <pc:spChg chg="mod">
          <ac:chgData name="Aneeqa Abrar" userId="2979aaa8dbe89f98" providerId="Windows Live" clId="Web-{C52F099F-20F7-491A-BB06-515A53E277C0}" dt="2019-05-01T07:20:40.564" v="0"/>
          <ac:spMkLst>
            <pc:docMk/>
            <pc:sldMk cId="3484168046" sldId="256"/>
            <ac:spMk id="4" creationId="{C8DB1A0F-4754-4ECB-BE4E-CCF6C7F0C451}"/>
          </ac:spMkLst>
        </pc:spChg>
        <pc:spChg chg="add">
          <ac:chgData name="Aneeqa Abrar" userId="2979aaa8dbe89f98" providerId="Windows Live" clId="Web-{C52F099F-20F7-491A-BB06-515A53E277C0}" dt="2019-05-01T07:20:40.564" v="0"/>
          <ac:spMkLst>
            <pc:docMk/>
            <pc:sldMk cId="3484168046" sldId="256"/>
            <ac:spMk id="9" creationId="{1E24A02E-5FD2-428E-A1E4-FDF96B0B6CE8}"/>
          </ac:spMkLst>
        </pc:spChg>
        <pc:spChg chg="add">
          <ac:chgData name="Aneeqa Abrar" userId="2979aaa8dbe89f98" providerId="Windows Live" clId="Web-{C52F099F-20F7-491A-BB06-515A53E277C0}" dt="2019-05-01T07:20:40.564" v="0"/>
          <ac:spMkLst>
            <pc:docMk/>
            <pc:sldMk cId="3484168046" sldId="256"/>
            <ac:spMk id="11" creationId="{2808B93E-0C39-407B-943D-71F2BAFB4CB4}"/>
          </ac:spMkLst>
        </pc:spChg>
        <pc:spChg chg="add">
          <ac:chgData name="Aneeqa Abrar" userId="2979aaa8dbe89f98" providerId="Windows Live" clId="Web-{C52F099F-20F7-491A-BB06-515A53E277C0}" dt="2019-05-01T07:20:40.564" v="0"/>
          <ac:spMkLst>
            <pc:docMk/>
            <pc:sldMk cId="3484168046" sldId="256"/>
            <ac:spMk id="13" creationId="{7C7E1896-2992-48D4-85AC-95AB8AB147EA}"/>
          </ac:spMkLst>
        </pc:spChg>
      </pc:sldChg>
      <pc:sldChg chg="addSp delSp modSp mod setBg">
        <pc:chgData name="Aneeqa Abrar" userId="2979aaa8dbe89f98" providerId="Windows Live" clId="Web-{C52F099F-20F7-491A-BB06-515A53E277C0}" dt="2019-05-01T07:24:35.738" v="23"/>
        <pc:sldMkLst>
          <pc:docMk/>
          <pc:sldMk cId="1562280512" sldId="328"/>
        </pc:sldMkLst>
        <pc:spChg chg="mod ord">
          <ac:chgData name="Aneeqa Abrar" userId="2979aaa8dbe89f98" providerId="Windows Live" clId="Web-{C52F099F-20F7-491A-BB06-515A53E277C0}" dt="2019-05-01T07:24:29.613" v="22"/>
          <ac:spMkLst>
            <pc:docMk/>
            <pc:sldMk cId="1562280512" sldId="328"/>
            <ac:spMk id="2" creationId="{36C52D17-810B-4C7F-8CB5-8ECE64C9D73C}"/>
          </ac:spMkLst>
        </pc:spChg>
        <pc:spChg chg="mod">
          <ac:chgData name="Aneeqa Abrar" userId="2979aaa8dbe89f98" providerId="Windows Live" clId="Web-{C52F099F-20F7-491A-BB06-515A53E277C0}" dt="2019-05-01T07:24:29.613" v="22"/>
          <ac:spMkLst>
            <pc:docMk/>
            <pc:sldMk cId="1562280512" sldId="328"/>
            <ac:spMk id="4" creationId="{8C57CD61-6C79-432A-9663-ACC3C3236DCC}"/>
          </ac:spMkLst>
        </pc:spChg>
        <pc:spChg chg="del mod">
          <ac:chgData name="Aneeqa Abrar" userId="2979aaa8dbe89f98" providerId="Windows Live" clId="Web-{C52F099F-20F7-491A-BB06-515A53E277C0}" dt="2019-05-01T07:24:35.738" v="23"/>
          <ac:spMkLst>
            <pc:docMk/>
            <pc:sldMk cId="1562280512" sldId="328"/>
            <ac:spMk id="5" creationId="{4DF7F643-E6C7-4C2B-BC81-802EE65A69D7}"/>
          </ac:spMkLst>
        </pc:spChg>
        <pc:spChg chg="add">
          <ac:chgData name="Aneeqa Abrar" userId="2979aaa8dbe89f98" providerId="Windows Live" clId="Web-{C52F099F-20F7-491A-BB06-515A53E277C0}" dt="2019-05-01T07:24:29.613" v="22"/>
          <ac:spMkLst>
            <pc:docMk/>
            <pc:sldMk cId="1562280512" sldId="328"/>
            <ac:spMk id="10" creationId="{BD976C13-68E6-4E25-B13E-FC3A2D3F66E3}"/>
          </ac:spMkLst>
        </pc:spChg>
        <pc:spChg chg="add">
          <ac:chgData name="Aneeqa Abrar" userId="2979aaa8dbe89f98" providerId="Windows Live" clId="Web-{C52F099F-20F7-491A-BB06-515A53E277C0}" dt="2019-05-01T07:24:29.613" v="22"/>
          <ac:spMkLst>
            <pc:docMk/>
            <pc:sldMk cId="1562280512" sldId="328"/>
            <ac:spMk id="12" creationId="{0F97E041-634B-4B3E-8669-42583D95672F}"/>
          </ac:spMkLst>
        </pc:spChg>
        <pc:spChg chg="add">
          <ac:chgData name="Aneeqa Abrar" userId="2979aaa8dbe89f98" providerId="Windows Live" clId="Web-{C52F099F-20F7-491A-BB06-515A53E277C0}" dt="2019-05-01T07:24:29.613" v="22"/>
          <ac:spMkLst>
            <pc:docMk/>
            <pc:sldMk cId="1562280512" sldId="328"/>
            <ac:spMk id="14" creationId="{69825ADD-F95C-4747-9B41-5DB21C28E6D2}"/>
          </ac:spMkLst>
        </pc:spChg>
        <pc:spChg chg="add">
          <ac:chgData name="Aneeqa Abrar" userId="2979aaa8dbe89f98" providerId="Windows Live" clId="Web-{C52F099F-20F7-491A-BB06-515A53E277C0}" dt="2019-05-01T07:24:29.613" v="22"/>
          <ac:spMkLst>
            <pc:docMk/>
            <pc:sldMk cId="1562280512" sldId="328"/>
            <ac:spMk id="16" creationId="{86791A8E-B2BA-467D-BB87-8CFBFB13AF9F}"/>
          </ac:spMkLst>
        </pc:spChg>
      </pc:sldChg>
      <pc:sldChg chg="addSp delSp modSp new mod setBg">
        <pc:chgData name="Aneeqa Abrar" userId="2979aaa8dbe89f98" providerId="Windows Live" clId="Web-{C52F099F-20F7-491A-BB06-515A53E277C0}" dt="2019-05-01T07:23:50.144" v="21"/>
        <pc:sldMkLst>
          <pc:docMk/>
          <pc:sldMk cId="656509183" sldId="349"/>
        </pc:sldMkLst>
        <pc:spChg chg="mod ord">
          <ac:chgData name="Aneeqa Abrar" userId="2979aaa8dbe89f98" providerId="Windows Live" clId="Web-{C52F099F-20F7-491A-BB06-515A53E277C0}" dt="2019-05-01T07:23:45.722" v="19" actId="20577"/>
          <ac:spMkLst>
            <pc:docMk/>
            <pc:sldMk cId="656509183" sldId="349"/>
            <ac:spMk id="2" creationId="{7563417B-6C2A-4073-96FA-0B5F6A8D385E}"/>
          </ac:spMkLst>
        </pc:spChg>
        <pc:spChg chg="del mod">
          <ac:chgData name="Aneeqa Abrar" userId="2979aaa8dbe89f98" providerId="Windows Live" clId="Web-{C52F099F-20F7-491A-BB06-515A53E277C0}" dt="2019-05-01T07:23:50.144" v="21"/>
          <ac:spMkLst>
            <pc:docMk/>
            <pc:sldMk cId="656509183" sldId="349"/>
            <ac:spMk id="3" creationId="{1B1F5205-A770-4EF5-9E7E-6DB62386538C}"/>
          </ac:spMkLst>
        </pc:spChg>
        <pc:spChg chg="mod">
          <ac:chgData name="Aneeqa Abrar" userId="2979aaa8dbe89f98" providerId="Windows Live" clId="Web-{C52F099F-20F7-491A-BB06-515A53E277C0}" dt="2019-05-01T07:23:39.769" v="16"/>
          <ac:spMkLst>
            <pc:docMk/>
            <pc:sldMk cId="656509183" sldId="349"/>
            <ac:spMk id="4" creationId="{203602C0-7014-4D26-A4BE-25620D189197}"/>
          </ac:spMkLst>
        </pc:spChg>
        <pc:spChg chg="add">
          <ac:chgData name="Aneeqa Abrar" userId="2979aaa8dbe89f98" providerId="Windows Live" clId="Web-{C52F099F-20F7-491A-BB06-515A53E277C0}" dt="2019-05-01T07:23:39.769" v="16"/>
          <ac:spMkLst>
            <pc:docMk/>
            <pc:sldMk cId="656509183" sldId="349"/>
            <ac:spMk id="9" creationId="{BD976C13-68E6-4E25-B13E-FC3A2D3F66E3}"/>
          </ac:spMkLst>
        </pc:spChg>
        <pc:spChg chg="add">
          <ac:chgData name="Aneeqa Abrar" userId="2979aaa8dbe89f98" providerId="Windows Live" clId="Web-{C52F099F-20F7-491A-BB06-515A53E277C0}" dt="2019-05-01T07:23:39.769" v="16"/>
          <ac:spMkLst>
            <pc:docMk/>
            <pc:sldMk cId="656509183" sldId="349"/>
            <ac:spMk id="11" creationId="{0F97E041-634B-4B3E-8669-42583D95672F}"/>
          </ac:spMkLst>
        </pc:spChg>
        <pc:spChg chg="add">
          <ac:chgData name="Aneeqa Abrar" userId="2979aaa8dbe89f98" providerId="Windows Live" clId="Web-{C52F099F-20F7-491A-BB06-515A53E277C0}" dt="2019-05-01T07:23:39.769" v="16"/>
          <ac:spMkLst>
            <pc:docMk/>
            <pc:sldMk cId="656509183" sldId="349"/>
            <ac:spMk id="13" creationId="{69825ADD-F95C-4747-9B41-5DB21C28E6D2}"/>
          </ac:spMkLst>
        </pc:spChg>
        <pc:spChg chg="add">
          <ac:chgData name="Aneeqa Abrar" userId="2979aaa8dbe89f98" providerId="Windows Live" clId="Web-{C52F099F-20F7-491A-BB06-515A53E277C0}" dt="2019-05-01T07:23:39.769" v="16"/>
          <ac:spMkLst>
            <pc:docMk/>
            <pc:sldMk cId="656509183" sldId="349"/>
            <ac:spMk id="15" creationId="{86791A8E-B2BA-467D-BB87-8CFBFB13AF9F}"/>
          </ac:spMkLst>
        </pc:spChg>
      </pc:sldChg>
      <pc:sldChg chg="addSp modSp new mod setBg">
        <pc:chgData name="Aneeqa Abrar" userId="2979aaa8dbe89f98" providerId="Windows Live" clId="Web-{C52F099F-20F7-491A-BB06-515A53E277C0}" dt="2019-05-01T07:25:35.410" v="25"/>
        <pc:sldMkLst>
          <pc:docMk/>
          <pc:sldMk cId="1386455757" sldId="350"/>
        </pc:sldMkLst>
        <pc:spChg chg="mod ord">
          <ac:chgData name="Aneeqa Abrar" userId="2979aaa8dbe89f98" providerId="Windows Live" clId="Web-{C52F099F-20F7-491A-BB06-515A53E277C0}" dt="2019-05-01T07:25:35.410" v="25"/>
          <ac:spMkLst>
            <pc:docMk/>
            <pc:sldMk cId="1386455757" sldId="350"/>
            <ac:spMk id="2" creationId="{FA0E0A6D-2CA4-433A-879C-709511CC9D19}"/>
          </ac:spMkLst>
        </pc:spChg>
        <pc:spChg chg="mod">
          <ac:chgData name="Aneeqa Abrar" userId="2979aaa8dbe89f98" providerId="Windows Live" clId="Web-{C52F099F-20F7-491A-BB06-515A53E277C0}" dt="2019-05-01T07:25:35.410" v="25"/>
          <ac:spMkLst>
            <pc:docMk/>
            <pc:sldMk cId="1386455757" sldId="350"/>
            <ac:spMk id="3" creationId="{153B8598-DB50-43D2-99C7-2335426D651B}"/>
          </ac:spMkLst>
        </pc:spChg>
        <pc:spChg chg="mod">
          <ac:chgData name="Aneeqa Abrar" userId="2979aaa8dbe89f98" providerId="Windows Live" clId="Web-{C52F099F-20F7-491A-BB06-515A53E277C0}" dt="2019-05-01T07:25:35.410" v="25"/>
          <ac:spMkLst>
            <pc:docMk/>
            <pc:sldMk cId="1386455757" sldId="350"/>
            <ac:spMk id="4" creationId="{F1BCF5AB-9612-4301-84C0-9F290A5DDD89}"/>
          </ac:spMkLst>
        </pc:spChg>
        <pc:spChg chg="add">
          <ac:chgData name="Aneeqa Abrar" userId="2979aaa8dbe89f98" providerId="Windows Live" clId="Web-{C52F099F-20F7-491A-BB06-515A53E277C0}" dt="2019-05-01T07:25:35.410" v="25"/>
          <ac:spMkLst>
            <pc:docMk/>
            <pc:sldMk cId="1386455757" sldId="350"/>
            <ac:spMk id="9" creationId="{854C4829-CF39-4CF4-973E-6F5A32F80A25}"/>
          </ac:spMkLst>
        </pc:spChg>
      </pc:sldChg>
      <pc:sldChg chg="addSp modSp new mod setBg">
        <pc:chgData name="Aneeqa Abrar" userId="2979aaa8dbe89f98" providerId="Windows Live" clId="Web-{C52F099F-20F7-491A-BB06-515A53E277C0}" dt="2019-05-01T07:26:07.957" v="27"/>
        <pc:sldMkLst>
          <pc:docMk/>
          <pc:sldMk cId="215746769" sldId="351"/>
        </pc:sldMkLst>
        <pc:spChg chg="mod ord">
          <ac:chgData name="Aneeqa Abrar" userId="2979aaa8dbe89f98" providerId="Windows Live" clId="Web-{C52F099F-20F7-491A-BB06-515A53E277C0}" dt="2019-05-01T07:26:07.957" v="27"/>
          <ac:spMkLst>
            <pc:docMk/>
            <pc:sldMk cId="215746769" sldId="351"/>
            <ac:spMk id="2" creationId="{558AE83C-A49F-4ECB-BD55-0419BA47769C}"/>
          </ac:spMkLst>
        </pc:spChg>
        <pc:spChg chg="mod">
          <ac:chgData name="Aneeqa Abrar" userId="2979aaa8dbe89f98" providerId="Windows Live" clId="Web-{C52F099F-20F7-491A-BB06-515A53E277C0}" dt="2019-05-01T07:26:07.957" v="27"/>
          <ac:spMkLst>
            <pc:docMk/>
            <pc:sldMk cId="215746769" sldId="351"/>
            <ac:spMk id="3" creationId="{1D89F04D-7888-41F1-9A38-808DF8B5B3A5}"/>
          </ac:spMkLst>
        </pc:spChg>
        <pc:spChg chg="mod">
          <ac:chgData name="Aneeqa Abrar" userId="2979aaa8dbe89f98" providerId="Windows Live" clId="Web-{C52F099F-20F7-491A-BB06-515A53E277C0}" dt="2019-05-01T07:26:07.957" v="27"/>
          <ac:spMkLst>
            <pc:docMk/>
            <pc:sldMk cId="215746769" sldId="351"/>
            <ac:spMk id="4" creationId="{3323EB81-852D-45C6-AF53-69E8D1D8E43A}"/>
          </ac:spMkLst>
        </pc:spChg>
        <pc:spChg chg="add">
          <ac:chgData name="Aneeqa Abrar" userId="2979aaa8dbe89f98" providerId="Windows Live" clId="Web-{C52F099F-20F7-491A-BB06-515A53E277C0}" dt="2019-05-01T07:26:07.957" v="27"/>
          <ac:spMkLst>
            <pc:docMk/>
            <pc:sldMk cId="215746769" sldId="351"/>
            <ac:spMk id="9" creationId="{854C4829-CF39-4CF4-973E-6F5A32F80A25}"/>
          </ac:spMkLst>
        </pc:spChg>
      </pc:sldChg>
      <pc:sldChg chg="addSp modSp new mod ord setBg">
        <pc:chgData name="Aneeqa Abrar" userId="2979aaa8dbe89f98" providerId="Windows Live" clId="Web-{C52F099F-20F7-491A-BB06-515A53E277C0}" dt="2019-05-01T07:27:28.504" v="38"/>
        <pc:sldMkLst>
          <pc:docMk/>
          <pc:sldMk cId="1063653142" sldId="352"/>
        </pc:sldMkLst>
        <pc:spChg chg="mod ord">
          <ac:chgData name="Aneeqa Abrar" userId="2979aaa8dbe89f98" providerId="Windows Live" clId="Web-{C52F099F-20F7-491A-BB06-515A53E277C0}" dt="2019-05-01T07:27:28.504" v="38"/>
          <ac:spMkLst>
            <pc:docMk/>
            <pc:sldMk cId="1063653142" sldId="352"/>
            <ac:spMk id="2" creationId="{E817426E-D535-4114-BEA7-13F5F12E8EB8}"/>
          </ac:spMkLst>
        </pc:spChg>
        <pc:spChg chg="mod">
          <ac:chgData name="Aneeqa Abrar" userId="2979aaa8dbe89f98" providerId="Windows Live" clId="Web-{C52F099F-20F7-491A-BB06-515A53E277C0}" dt="2019-05-01T07:27:28.504" v="38"/>
          <ac:spMkLst>
            <pc:docMk/>
            <pc:sldMk cId="1063653142" sldId="352"/>
            <ac:spMk id="3" creationId="{BF265632-6C7E-481E-BA16-CAD19F7C1B70}"/>
          </ac:spMkLst>
        </pc:spChg>
        <pc:spChg chg="mod">
          <ac:chgData name="Aneeqa Abrar" userId="2979aaa8dbe89f98" providerId="Windows Live" clId="Web-{C52F099F-20F7-491A-BB06-515A53E277C0}" dt="2019-05-01T07:27:28.504" v="38"/>
          <ac:spMkLst>
            <pc:docMk/>
            <pc:sldMk cId="1063653142" sldId="352"/>
            <ac:spMk id="4" creationId="{B7E1F9C0-D052-49B4-AEA6-5D9FB2E30F50}"/>
          </ac:spMkLst>
        </pc:spChg>
        <pc:spChg chg="add">
          <ac:chgData name="Aneeqa Abrar" userId="2979aaa8dbe89f98" providerId="Windows Live" clId="Web-{C52F099F-20F7-491A-BB06-515A53E277C0}" dt="2019-05-01T07:27:28.504" v="38"/>
          <ac:spMkLst>
            <pc:docMk/>
            <pc:sldMk cId="1063653142" sldId="352"/>
            <ac:spMk id="9" creationId="{854C4829-CF39-4CF4-973E-6F5A32F80A25}"/>
          </ac:spMkLst>
        </pc:spChg>
      </pc:sldChg>
      <pc:sldChg chg="addSp modSp new mod ord setBg">
        <pc:chgData name="Aneeqa Abrar" userId="2979aaa8dbe89f98" providerId="Windows Live" clId="Web-{C52F099F-20F7-491A-BB06-515A53E277C0}" dt="2019-05-01T07:27:18.426" v="37"/>
        <pc:sldMkLst>
          <pc:docMk/>
          <pc:sldMk cId="2894300994" sldId="353"/>
        </pc:sldMkLst>
        <pc:spChg chg="mod ord">
          <ac:chgData name="Aneeqa Abrar" userId="2979aaa8dbe89f98" providerId="Windows Live" clId="Web-{C52F099F-20F7-491A-BB06-515A53E277C0}" dt="2019-05-01T07:27:18.426" v="37"/>
          <ac:spMkLst>
            <pc:docMk/>
            <pc:sldMk cId="2894300994" sldId="353"/>
            <ac:spMk id="2" creationId="{3762D1FA-6F93-4199-891B-A7A8AF79EF5B}"/>
          </ac:spMkLst>
        </pc:spChg>
        <pc:spChg chg="mod">
          <ac:chgData name="Aneeqa Abrar" userId="2979aaa8dbe89f98" providerId="Windows Live" clId="Web-{C52F099F-20F7-491A-BB06-515A53E277C0}" dt="2019-05-01T07:27:18.426" v="37"/>
          <ac:spMkLst>
            <pc:docMk/>
            <pc:sldMk cId="2894300994" sldId="353"/>
            <ac:spMk id="3" creationId="{A0E268A4-684B-427B-9FF6-8CAB07CE1A6B}"/>
          </ac:spMkLst>
        </pc:spChg>
        <pc:spChg chg="mod">
          <ac:chgData name="Aneeqa Abrar" userId="2979aaa8dbe89f98" providerId="Windows Live" clId="Web-{C52F099F-20F7-491A-BB06-515A53E277C0}" dt="2019-05-01T07:27:18.426" v="37"/>
          <ac:spMkLst>
            <pc:docMk/>
            <pc:sldMk cId="2894300994" sldId="353"/>
            <ac:spMk id="4" creationId="{9F9B561C-2C6C-4716-B156-C32AFD3FBF07}"/>
          </ac:spMkLst>
        </pc:spChg>
        <pc:spChg chg="add">
          <ac:chgData name="Aneeqa Abrar" userId="2979aaa8dbe89f98" providerId="Windows Live" clId="Web-{C52F099F-20F7-491A-BB06-515A53E277C0}" dt="2019-05-01T07:27:18.426" v="37"/>
          <ac:spMkLst>
            <pc:docMk/>
            <pc:sldMk cId="2894300994" sldId="353"/>
            <ac:spMk id="9" creationId="{854C4829-CF39-4CF4-973E-6F5A32F80A25}"/>
          </ac:spMkLst>
        </pc:spChg>
      </pc:sldChg>
      <pc:sldChg chg="addSp modSp new mod ord setBg">
        <pc:chgData name="Aneeqa Abrar" userId="2979aaa8dbe89f98" providerId="Windows Live" clId="Web-{C52F099F-20F7-491A-BB06-515A53E277C0}" dt="2019-05-01T07:27:15.801" v="36"/>
        <pc:sldMkLst>
          <pc:docMk/>
          <pc:sldMk cId="298193270" sldId="354"/>
        </pc:sldMkLst>
        <pc:spChg chg="mod ord">
          <ac:chgData name="Aneeqa Abrar" userId="2979aaa8dbe89f98" providerId="Windows Live" clId="Web-{C52F099F-20F7-491A-BB06-515A53E277C0}" dt="2019-05-01T07:27:15.801" v="36"/>
          <ac:spMkLst>
            <pc:docMk/>
            <pc:sldMk cId="298193270" sldId="354"/>
            <ac:spMk id="2" creationId="{911AA70D-2EBB-4BF2-B1E5-C9FD2AC9D2A2}"/>
          </ac:spMkLst>
        </pc:spChg>
        <pc:spChg chg="mod">
          <ac:chgData name="Aneeqa Abrar" userId="2979aaa8dbe89f98" providerId="Windows Live" clId="Web-{C52F099F-20F7-491A-BB06-515A53E277C0}" dt="2019-05-01T07:27:15.801" v="36"/>
          <ac:spMkLst>
            <pc:docMk/>
            <pc:sldMk cId="298193270" sldId="354"/>
            <ac:spMk id="3" creationId="{94190BB6-2B62-4F15-8D6D-E4BAC31B5D86}"/>
          </ac:spMkLst>
        </pc:spChg>
        <pc:spChg chg="mod">
          <ac:chgData name="Aneeqa Abrar" userId="2979aaa8dbe89f98" providerId="Windows Live" clId="Web-{C52F099F-20F7-491A-BB06-515A53E277C0}" dt="2019-05-01T07:27:15.801" v="36"/>
          <ac:spMkLst>
            <pc:docMk/>
            <pc:sldMk cId="298193270" sldId="354"/>
            <ac:spMk id="4" creationId="{B70F0B5B-88F1-40DD-BF85-112982981678}"/>
          </ac:spMkLst>
        </pc:spChg>
        <pc:spChg chg="add">
          <ac:chgData name="Aneeqa Abrar" userId="2979aaa8dbe89f98" providerId="Windows Live" clId="Web-{C52F099F-20F7-491A-BB06-515A53E277C0}" dt="2019-05-01T07:27:15.801" v="36"/>
          <ac:spMkLst>
            <pc:docMk/>
            <pc:sldMk cId="298193270" sldId="354"/>
            <ac:spMk id="9" creationId="{854C4829-CF39-4CF4-973E-6F5A32F80A25}"/>
          </ac:spMkLst>
        </pc:spChg>
      </pc:sldChg>
      <pc:sldChg chg="addSp modSp new mod setBg">
        <pc:chgData name="Aneeqa Abrar" userId="2979aaa8dbe89f98" providerId="Windows Live" clId="Web-{C52F099F-20F7-491A-BB06-515A53E277C0}" dt="2019-05-01T07:27:11.926" v="35"/>
        <pc:sldMkLst>
          <pc:docMk/>
          <pc:sldMk cId="777914774" sldId="355"/>
        </pc:sldMkLst>
        <pc:spChg chg="mod ord">
          <ac:chgData name="Aneeqa Abrar" userId="2979aaa8dbe89f98" providerId="Windows Live" clId="Web-{C52F099F-20F7-491A-BB06-515A53E277C0}" dt="2019-05-01T07:27:11.926" v="35"/>
          <ac:spMkLst>
            <pc:docMk/>
            <pc:sldMk cId="777914774" sldId="355"/>
            <ac:spMk id="2" creationId="{894F2D4E-01BF-4DB0-9D15-C70FCEB70825}"/>
          </ac:spMkLst>
        </pc:spChg>
        <pc:spChg chg="mod">
          <ac:chgData name="Aneeqa Abrar" userId="2979aaa8dbe89f98" providerId="Windows Live" clId="Web-{C52F099F-20F7-491A-BB06-515A53E277C0}" dt="2019-05-01T07:27:11.926" v="35"/>
          <ac:spMkLst>
            <pc:docMk/>
            <pc:sldMk cId="777914774" sldId="355"/>
            <ac:spMk id="3" creationId="{90CA6284-8016-4911-8717-9EA1BFA94807}"/>
          </ac:spMkLst>
        </pc:spChg>
        <pc:spChg chg="mod">
          <ac:chgData name="Aneeqa Abrar" userId="2979aaa8dbe89f98" providerId="Windows Live" clId="Web-{C52F099F-20F7-491A-BB06-515A53E277C0}" dt="2019-05-01T07:27:11.926" v="35"/>
          <ac:spMkLst>
            <pc:docMk/>
            <pc:sldMk cId="777914774" sldId="355"/>
            <ac:spMk id="4" creationId="{1FE5E852-5DCB-4972-805C-F0EE82CDB033}"/>
          </ac:spMkLst>
        </pc:spChg>
        <pc:spChg chg="add">
          <ac:chgData name="Aneeqa Abrar" userId="2979aaa8dbe89f98" providerId="Windows Live" clId="Web-{C52F099F-20F7-491A-BB06-515A53E277C0}" dt="2019-05-01T07:27:11.926" v="35"/>
          <ac:spMkLst>
            <pc:docMk/>
            <pc:sldMk cId="777914774" sldId="355"/>
            <ac:spMk id="9" creationId="{854C4829-CF39-4CF4-973E-6F5A32F80A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FE45D-5719-450C-999A-3740B30BFBBD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2BCD-B0FC-4017-BA58-4297E0155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E5615C1-8C01-4A83-99F0-E49285647269}" type="datetime1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3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A4F-3C6F-445B-B879-DF7DDB07B71A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1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8F83-F3B0-4F08-9CFB-2D81374C2601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04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DD2E684-2944-4BFD-B4BA-3374713E8FD2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8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55BA-7D64-4985-937E-5A471F60E3E9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B402-C36B-4FCC-B8CA-8DFB6E68F27F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9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3AC7-52A1-4B31-A73F-75931489F1F7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5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723F-8561-46B2-B47C-8056C0071361}" type="datetime1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19C2-DA9E-4DCA-8047-4B9548D58CF4}" type="datetime1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01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C56-91BB-4F1A-AC03-046B43C1BF07}" type="datetime1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8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465E-3756-4A9D-ADC3-E797DEDBFC26}" type="datetime1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FA97-13EE-4906-975A-EB85225C0966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04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AFDD8F-9895-4D64-9BB0-92E2ED2BB4C1}" type="datetime1">
              <a:rPr lang="en-US" smtClean="0"/>
              <a:t>11/6/2019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07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FAFE-2E3F-4DEE-BE72-0A210081A0E0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FDCD8-B264-4E99-BDD9-473711003158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3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6ABA-2EA5-4E4E-B013-A8E69535ECB4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44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AD78-C500-4535-AAE2-124370F6E096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065D-3503-46D7-9517-6EB88479FEC8}" type="datetime1">
              <a:rPr lang="en-GB" smtClean="0"/>
              <a:t>06/11/2019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5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4CB00-DE80-45A3-A35E-31764FA4BBA5}" type="datetime1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9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AA8B-0137-45A0-939A-87AFDF69D772}" type="datetime1">
              <a:rPr lang="en-GB" smtClean="0"/>
              <a:t>06/11/2019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9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C343-D15D-477C-A374-26F4BA9B843D}" type="datetime1">
              <a:rPr lang="en-GB" smtClean="0"/>
              <a:t>06/11/2019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16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26D243D-D706-4480-9184-BC43CB82960D}" type="datetime1">
              <a:rPr lang="en-GB" smtClean="0"/>
              <a:t>06/11/2019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85540BF-96CA-4D9B-90A7-F34969BC9900}" type="datetime1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A205CC5-947D-4819-98F2-7DAB13A3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2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CC9AA1B-746B-4226-8E1A-46AB04782F4D}" type="datetime1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plugins.html" TargetMode="External"/><Relationship Id="rId2" Type="http://schemas.openxmlformats.org/officeDocument/2006/relationships/hyperlink" Target="https://leafletjs.com/reference-1.4.0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layer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24A02E-5FD2-428E-A1E4-FDF96B0B6C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808B93E-0C39-407B-943D-71F2BAFB4C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13F71-7575-4A4F-A47B-EE94B7375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GB" sz="9600">
                <a:solidFill>
                  <a:schemeClr val="accent1">
                    <a:lumMod val="75000"/>
                  </a:schemeClr>
                </a:solidFill>
              </a:rPr>
              <a:t>Introduction to Mapping APIs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C7E1896-2992-48D4-85AC-95AB8AB147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DB1A0F-4754-4ECB-BE4E-CCF6C7F0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A205CC5-947D-4819-98F2-7DAB13A3AD6A}" type="slidenum">
              <a:rPr lang="en-GB" sz="9500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GB" sz="9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889494-8F93-4278-ADA6-EB1919109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Lecturer: Ms. Aneeqa Abrar  </a:t>
            </a:r>
          </a:p>
          <a:p>
            <a:r>
              <a:rPr lang="en-GB" sz="2000">
                <a:solidFill>
                  <a:srgbClr val="FFFFFF"/>
                </a:solidFill>
              </a:rPr>
              <a:t>Email: aneeqa.abrar@gmail.com</a:t>
            </a:r>
          </a:p>
        </p:txBody>
      </p:sp>
    </p:spTree>
    <p:extLst>
      <p:ext uri="{BB962C8B-B14F-4D97-AF65-F5344CB8AC3E}">
        <p14:creationId xmlns:p14="http://schemas.microsoft.com/office/powerpoint/2010/main" val="348416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AE546-1048-4D51-9026-40F7BF2C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Start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71E5B6-188D-4209-ABA2-C93C6EA05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Preparing Page</a:t>
            </a:r>
          </a:p>
          <a:p>
            <a:r>
              <a:rPr lang="en-GB" dirty="0"/>
              <a:t>Add a Map</a:t>
            </a:r>
          </a:p>
          <a:p>
            <a:r>
              <a:rPr lang="en-GB" dirty="0"/>
              <a:t>Markers and Circles </a:t>
            </a:r>
          </a:p>
          <a:p>
            <a:r>
              <a:rPr lang="en-GB" dirty="0"/>
              <a:t>Working with Popups</a:t>
            </a:r>
          </a:p>
          <a:p>
            <a:r>
              <a:rPr lang="en-GB" dirty="0"/>
              <a:t>Dealing with Events</a:t>
            </a:r>
          </a:p>
          <a:p>
            <a:r>
              <a:rPr lang="en-GB" dirty="0"/>
              <a:t>GeoJSON</a:t>
            </a:r>
          </a:p>
          <a:p>
            <a:r>
              <a:rPr lang="en-GB" dirty="0"/>
              <a:t>Documentation &amp; Plugins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0DFAD6-1485-4EB6-9A8B-CE40E662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0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8BC5F-7B41-4274-982A-78763C2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25DC7D-F45E-40ED-BBFD-B9C06CE3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Leaflet CSS file in the head section: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Leaflet JavaScript after Leaflet’s CSS: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77FC57-951B-4465-8B53-CA92C9FB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11</a:t>
            </a:fld>
            <a:endParaRPr lang="en-GB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xmlns="" id="{1A09C938-2439-449B-80EA-227B39016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556" y="2384080"/>
            <a:ext cx="9978887" cy="149880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GB" sz="1500" dirty="0">
                <a:solidFill>
                  <a:srgbClr val="63A35C"/>
                </a:solidFill>
                <a:latin typeface="Consolas" panose="020B0609020204030204" pitchFamily="49" charset="0"/>
              </a:rPr>
              <a:t>link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795DA3"/>
                </a:solidFill>
                <a:latin typeface="Consolas" panose="020B0609020204030204" pitchFamily="49" charset="0"/>
              </a:rPr>
              <a:t>rel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500" dirty="0">
                <a:solidFill>
                  <a:srgbClr val="DF5000"/>
                </a:solidFill>
                <a:latin typeface="Consolas" panose="020B0609020204030204" pitchFamily="49" charset="0"/>
              </a:rPr>
              <a:t>"stylesheet"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795DA3"/>
                </a:solidFill>
                <a:latin typeface="Consolas" panose="020B0609020204030204" pitchFamily="49" charset="0"/>
              </a:rPr>
              <a:t>href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500" dirty="0">
                <a:solidFill>
                  <a:srgbClr val="DF5000"/>
                </a:solidFill>
                <a:latin typeface="Consolas" panose="020B0609020204030204" pitchFamily="49" charset="0"/>
              </a:rPr>
              <a:t>"https://unpkg.com/leaflet@1.4.0/</a:t>
            </a:r>
            <a:r>
              <a:rPr lang="en-GB" sz="1500" dirty="0" err="1">
                <a:solidFill>
                  <a:srgbClr val="DF5000"/>
                </a:solidFill>
                <a:latin typeface="Consolas" panose="020B0609020204030204" pitchFamily="49" charset="0"/>
              </a:rPr>
              <a:t>dist</a:t>
            </a:r>
            <a:r>
              <a:rPr lang="en-GB" sz="1500" dirty="0">
                <a:solidFill>
                  <a:srgbClr val="DF5000"/>
                </a:solidFill>
                <a:latin typeface="Consolas" panose="020B0609020204030204" pitchFamily="49" charset="0"/>
              </a:rPr>
              <a:t>/leaflet.css"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795DA3"/>
                </a:solidFill>
                <a:latin typeface="Consolas" panose="020B0609020204030204" pitchFamily="49" charset="0"/>
              </a:rPr>
              <a:t>integrity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500" dirty="0">
                <a:solidFill>
                  <a:srgbClr val="DF5000"/>
                </a:solidFill>
                <a:latin typeface="Consolas" panose="020B0609020204030204" pitchFamily="49" charset="0"/>
              </a:rPr>
              <a:t>"sha512-puBpdR0798OZvTTbP4A8Ix/l+A4dHDD0DGqYW6RQ+9jxkRFclaxxQb/SJAWZfWAkuyeQUytO7+7N4QKrDh+drA=="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795DA3"/>
                </a:solidFill>
                <a:latin typeface="Consolas" panose="020B0609020204030204" pitchFamily="49" charset="0"/>
              </a:rPr>
              <a:t>crossorigin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500" dirty="0">
                <a:solidFill>
                  <a:srgbClr val="DF5000"/>
                </a:solidFill>
                <a:latin typeface="Consolas" panose="020B0609020204030204" pitchFamily="49" charset="0"/>
              </a:rPr>
              <a:t>""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/&gt;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xmlns="" id="{05BBE53B-4A62-46AF-8D1C-8C7DB29F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556" y="4441343"/>
            <a:ext cx="9978887" cy="149880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GB" sz="1500" dirty="0">
                <a:solidFill>
                  <a:srgbClr val="63A35C"/>
                </a:solidFill>
                <a:latin typeface="Consolas" panose="020B0609020204030204" pitchFamily="49" charset="0"/>
              </a:rPr>
              <a:t>script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795DA3"/>
                </a:solidFill>
                <a:latin typeface="Consolas" panose="020B0609020204030204" pitchFamily="49" charset="0"/>
              </a:rPr>
              <a:t>src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500" dirty="0">
                <a:solidFill>
                  <a:srgbClr val="DF5000"/>
                </a:solidFill>
                <a:latin typeface="Consolas" panose="020B0609020204030204" pitchFamily="49" charset="0"/>
              </a:rPr>
              <a:t>"https://unpkg.com/leaflet@1.4.0/</a:t>
            </a:r>
            <a:r>
              <a:rPr lang="en-GB" sz="1500" dirty="0" err="1">
                <a:solidFill>
                  <a:srgbClr val="DF5000"/>
                </a:solidFill>
                <a:latin typeface="Consolas" panose="020B0609020204030204" pitchFamily="49" charset="0"/>
              </a:rPr>
              <a:t>dist</a:t>
            </a:r>
            <a:r>
              <a:rPr lang="en-GB" sz="1500" dirty="0">
                <a:solidFill>
                  <a:srgbClr val="DF5000"/>
                </a:solidFill>
                <a:latin typeface="Consolas" panose="020B0609020204030204" pitchFamily="49" charset="0"/>
              </a:rPr>
              <a:t>/leaflet.js"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>
                <a:solidFill>
                  <a:srgbClr val="795DA3"/>
                </a:solidFill>
                <a:latin typeface="Consolas" panose="020B0609020204030204" pitchFamily="49" charset="0"/>
              </a:rPr>
              <a:t>integrity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500" dirty="0">
                <a:solidFill>
                  <a:srgbClr val="DF5000"/>
                </a:solidFill>
                <a:latin typeface="Consolas" panose="020B0609020204030204" pitchFamily="49" charset="0"/>
              </a:rPr>
              <a:t>"sha512-QVftwZFqvtRNi0ZyCtsznlKSWOStnDORoefr1enyq5mVL4tmKB3S/EnC3rRJcxCPavG10IcrVGSmPh6Qw5lwrg=="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500" dirty="0" err="1">
                <a:solidFill>
                  <a:srgbClr val="795DA3"/>
                </a:solidFill>
                <a:latin typeface="Consolas" panose="020B0609020204030204" pitchFamily="49" charset="0"/>
              </a:rPr>
              <a:t>crossorigin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500" dirty="0">
                <a:solidFill>
                  <a:srgbClr val="DF5000"/>
                </a:solidFill>
                <a:latin typeface="Consolas" panose="020B0609020204030204" pitchFamily="49" charset="0"/>
              </a:rPr>
              <a:t>""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&gt;&lt;/</a:t>
            </a:r>
            <a:r>
              <a:rPr lang="en-GB" sz="1500" dirty="0">
                <a:solidFill>
                  <a:srgbClr val="63A35C"/>
                </a:solidFill>
                <a:latin typeface="Consolas" panose="020B0609020204030204" pitchFamily="49" charset="0"/>
              </a:rPr>
              <a:t>script</a:t>
            </a:r>
            <a:r>
              <a:rPr lang="en-GB" sz="1500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3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C4829-CF39-4CF4-973E-6F5A32F80A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BCF5AB-9612-4301-84C0-9F290A5D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598" y="4667864"/>
            <a:ext cx="5768529" cy="2605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A205CC5-947D-4819-98F2-7DAB13A3AD6A}" type="slidenum">
              <a:rPr lang="en-GB" sz="18300">
                <a:solidFill>
                  <a:schemeClr val="accent1">
                    <a:alpha val="1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GB" sz="18300">
              <a:solidFill>
                <a:schemeClr val="accent1">
                  <a:alpha val="1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C58B2DA2-9C7B-4493-AC76-AA14F269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/>
          <a:lstStyle/>
          <a:p>
            <a:r>
              <a:rPr lang="en-GB" dirty="0" err="1"/>
              <a:t>Div</a:t>
            </a:r>
            <a:r>
              <a:rPr lang="en-GB" dirty="0"/>
              <a:t> element with an id: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Ensure the map container has a defined height by setting it in CSS: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xmlns="" id="{0FD7013E-D69E-40E9-85C6-D244BEE99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009" y="2384080"/>
            <a:ext cx="3041374" cy="94221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63A35C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795DA3"/>
                </a:solidFill>
                <a:latin typeface="Consolas" panose="020B0609020204030204" pitchFamily="49" charset="0"/>
              </a:rPr>
              <a:t>id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DF5000"/>
                </a:solidFill>
                <a:latin typeface="Consolas" panose="020B0609020204030204" pitchFamily="49" charset="0"/>
              </a:rPr>
              <a:t>mapid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&gt;&lt;/</a:t>
            </a:r>
            <a:r>
              <a:rPr lang="en-GB" sz="1600" dirty="0">
                <a:solidFill>
                  <a:srgbClr val="63A35C"/>
                </a:solidFill>
                <a:latin typeface="Consolas" panose="020B0609020204030204" pitchFamily="49" charset="0"/>
              </a:rPr>
              <a:t>div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&gt;</a:t>
            </a:r>
            <a:endParaRPr kumimoji="0" lang="en-US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xmlns="" id="{16AF57CB-DFAD-4B13-8A30-D299F85B5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009" y="4048833"/>
            <a:ext cx="3041374" cy="140559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795DA3"/>
                </a:solidFill>
                <a:latin typeface="Consolas" panose="020B0609020204030204" pitchFamily="49" charset="0"/>
              </a:rPr>
              <a:t>#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mapid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{ </a:t>
            </a: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		height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500px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		width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700px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5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8BC5F-7B41-4274-982A-78763C25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25DC7D-F45E-40ED-BBFD-B9C06CE3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Leaflet CSS file in the head section: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77FC57-951B-4465-8B53-CA92C9FB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5CC5-947D-4819-98F2-7DAB13A3AD6A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lang="en-GB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xmlns="" id="{1A09C938-2439-449B-80EA-227B39016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84080"/>
            <a:ext cx="10515600" cy="259873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=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L.map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DF5000"/>
                </a:solidFill>
                <a:latin typeface="Consolas" panose="020B0609020204030204" pitchFamily="49" charset="0"/>
              </a:rPr>
              <a:t>mapid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setView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51.505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0.09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kumimoji="0" lang="en-GB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L.tileLayer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'https://{s}.tile.openstreetmap.org/{z}/{x}/{y}.</a:t>
            </a:r>
            <a:r>
              <a:rPr lang="en-GB" sz="1600" dirty="0" err="1">
                <a:solidFill>
                  <a:srgbClr val="DF5000"/>
                </a:solidFill>
                <a:latin typeface="Consolas" panose="020B0609020204030204" pitchFamily="49" charset="0"/>
              </a:rPr>
              <a:t>png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{ </a:t>
            </a: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attribution: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'&amp;copy; &lt;a </a:t>
            </a:r>
            <a:r>
              <a:rPr lang="en-GB" sz="1600" dirty="0" err="1">
                <a:solidFill>
                  <a:srgbClr val="DF5000"/>
                </a:solidFill>
                <a:latin typeface="Consolas" panose="020B0609020204030204" pitchFamily="49" charset="0"/>
              </a:rPr>
              <a:t>href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="http://osm.org/copyright"&gt;OpenStreetMap&lt;/a&gt;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contributors'</a:t>
            </a:r>
            <a:r>
              <a:rPr lang="en-GB" sz="16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maxZoom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  <a:endParaRPr lang="en-GB" sz="16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minZoom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}).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addTo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kumimoji="0" lang="en-US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3330EBD-7A8E-4541-A6C7-A1803B23AEB7}"/>
              </a:ext>
            </a:extLst>
          </p:cNvPr>
          <p:cNvGrpSpPr/>
          <p:nvPr/>
        </p:nvGrpSpPr>
        <p:grpSpPr>
          <a:xfrm>
            <a:off x="6954240" y="1897597"/>
            <a:ext cx="2680089" cy="707267"/>
            <a:chOff x="6954240" y="1897597"/>
            <a:chExt cx="2680089" cy="707267"/>
          </a:xfrm>
        </p:grpSpPr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xmlns="" id="{8691026C-53C9-4949-9749-8FC932B03D72}"/>
                </a:ext>
              </a:extLst>
            </p:cNvPr>
            <p:cNvSpPr/>
            <p:nvPr/>
          </p:nvSpPr>
          <p:spPr>
            <a:xfrm rot="4086579">
              <a:off x="7355716" y="1813645"/>
              <a:ext cx="389743" cy="11926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8CD3B5A-B719-4DF9-B000-B3190D0EF851}"/>
                </a:ext>
              </a:extLst>
            </p:cNvPr>
            <p:cNvSpPr txBox="1"/>
            <p:nvPr/>
          </p:nvSpPr>
          <p:spPr>
            <a:xfrm>
              <a:off x="8094188" y="1897597"/>
              <a:ext cx="1540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Initial Zoom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30CADC9-DCFD-47B0-918C-33193189AC9F}"/>
              </a:ext>
            </a:extLst>
          </p:cNvPr>
          <p:cNvGrpSpPr/>
          <p:nvPr/>
        </p:nvGrpSpPr>
        <p:grpSpPr>
          <a:xfrm>
            <a:off x="6337353" y="1292432"/>
            <a:ext cx="1756835" cy="1345890"/>
            <a:chOff x="6337353" y="1292432"/>
            <a:chExt cx="1756835" cy="13458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E868B0F5-B12D-4297-BFA5-1AAB9190E4E3}"/>
                </a:ext>
              </a:extLst>
            </p:cNvPr>
            <p:cNvSpPr txBox="1"/>
            <p:nvPr/>
          </p:nvSpPr>
          <p:spPr>
            <a:xfrm>
              <a:off x="6874988" y="129243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Lat/Long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xmlns="" id="{35441930-B179-4150-9907-78A583512D2F}"/>
                </a:ext>
              </a:extLst>
            </p:cNvPr>
            <p:cNvSpPr/>
            <p:nvPr/>
          </p:nvSpPr>
          <p:spPr>
            <a:xfrm rot="1549861">
              <a:off x="6337353" y="1445626"/>
              <a:ext cx="370025" cy="11926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14E92DD-D9CF-44D4-A33E-0DEED874041E}"/>
              </a:ext>
            </a:extLst>
          </p:cNvPr>
          <p:cNvGrpSpPr/>
          <p:nvPr/>
        </p:nvGrpSpPr>
        <p:grpSpPr>
          <a:xfrm>
            <a:off x="5034049" y="3443179"/>
            <a:ext cx="2228143" cy="1481236"/>
            <a:chOff x="5034049" y="3443179"/>
            <a:chExt cx="2228143" cy="1481236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xmlns="" id="{C39CD643-C80C-4746-99EC-B4240F4317DC}"/>
                </a:ext>
              </a:extLst>
            </p:cNvPr>
            <p:cNvSpPr/>
            <p:nvPr/>
          </p:nvSpPr>
          <p:spPr>
            <a:xfrm rot="9040120">
              <a:off x="5034049" y="3443179"/>
              <a:ext cx="370025" cy="119269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EA075FA-0012-404F-9BAF-6D0FBCA14046}"/>
                </a:ext>
              </a:extLst>
            </p:cNvPr>
            <p:cNvSpPr txBox="1"/>
            <p:nvPr/>
          </p:nvSpPr>
          <p:spPr>
            <a:xfrm>
              <a:off x="5353879" y="4555083"/>
              <a:ext cx="1908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Title Server URL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98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44ABE-E8CF-4B16-9638-9CFA8739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Markers, Circles and Polygons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704C4F-144A-4B43-88A8-B87D55076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Add a Marker: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Add a Circle: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2C231E8-5399-4846-BC44-CD05781D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84164" y="1825625"/>
            <a:ext cx="4204253" cy="4351338"/>
          </a:xfrm>
        </p:spPr>
        <p:txBody>
          <a:bodyPr/>
          <a:lstStyle/>
          <a:p>
            <a:r>
              <a:rPr lang="en-GB" dirty="0"/>
              <a:t>Add a Polygon: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EE0928-F7E3-45BD-BDF5-E3E2114F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14</a:t>
            </a:fld>
            <a:endParaRPr lang="en-GB" dirty="0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xmlns="" id="{924D73A5-A02E-4B74-AF37-14153CA62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504" y="2449477"/>
            <a:ext cx="5983357" cy="83619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marker =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L.marker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51.5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0.09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]).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addTo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xmlns="" id="{8B12AD4B-9600-4AC8-8750-7BBB6FC5A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504" y="3909527"/>
            <a:ext cx="4896680" cy="22674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circle =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L.circle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51.508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0.11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{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'red’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fillColor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'#f03’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fillOpacity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0.5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radius: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500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}).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addTo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xmlns="" id="{D89CDC28-0975-4A66-BDD0-FEA15E591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12" y="2650571"/>
            <a:ext cx="4065105" cy="205395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polygon =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L.polygon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([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[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51.509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0.08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[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51.503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0.06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[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51.51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0.047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]).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addTo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7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B6587A-A2D3-4B48-B01C-33363167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Popups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792FBB4-4621-489B-9B4C-886A7B72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lang="en-GB" dirty="0"/>
              <a:t>Default Popups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Custom Popups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DE749C-764D-42FE-BE52-008EB01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15</a:t>
            </a:fld>
            <a:endParaRPr lang="en-GB"/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xmlns="" id="{8B62A6D4-C0E1-4DA7-B858-CFD5C310D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556" y="2384080"/>
            <a:ext cx="8130209" cy="131327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marker.bindPopup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"&lt;b&gt;Hello world!&lt;/b&gt;&lt;</a:t>
            </a:r>
            <a:r>
              <a:rPr lang="en-GB" sz="1600" dirty="0" err="1">
                <a:solidFill>
                  <a:srgbClr val="DF5000"/>
                </a:solidFill>
                <a:latin typeface="Consolas" panose="020B0609020204030204" pitchFamily="49" charset="0"/>
              </a:rPr>
              <a:t>br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&gt;I am a popup."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openPopup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();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circle.bindPopup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"I am a circle."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polygon.bindPopup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"I am a polygon."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  <p:sp>
        <p:nvSpPr>
          <p:cNvPr id="13" name="Text Box 1">
            <a:extLst>
              <a:ext uri="{FF2B5EF4-FFF2-40B4-BE49-F238E27FC236}">
                <a16:creationId xmlns:a16="http://schemas.microsoft.com/office/drawing/2014/main" xmlns="" id="{85C4B850-ACF7-4682-98D2-48A2BC1DE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635" y="4319102"/>
            <a:ext cx="5257800" cy="185786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popup =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L.popup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setLatLng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([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51.5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0.09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])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setContent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"I am a standalone popup."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 	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openOn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1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19DADD-98E0-463F-B09D-694D5460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Dealing with Events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4588D53-BC25-49CE-843B-14E87DAB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basic onClick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03D087-F9D9-4E1F-B65A-A7B67D40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16</a:t>
            </a:fld>
            <a:endParaRPr lang="en-GB"/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xmlns="" id="{5FFE6720-7FE8-47D2-AD7A-7F7CC8D37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36271"/>
            <a:ext cx="5738193" cy="226743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onMapClick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(e) {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alert(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"You clicked the map at 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e.latlng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mymap.on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'click'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onMapClick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9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C4829-CF39-4CF4-973E-6F5A32F80A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23EB81-852D-45C6-AF53-69E8D1D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598" y="4667864"/>
            <a:ext cx="5768529" cy="2605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A205CC5-947D-4819-98F2-7DAB13A3AD6A}" type="slidenum">
              <a:rPr lang="en-GB" sz="18300">
                <a:solidFill>
                  <a:schemeClr val="accent1">
                    <a:alpha val="1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GB" sz="18300">
              <a:solidFill>
                <a:schemeClr val="accent1">
                  <a:alpha val="1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4B29719-27F1-4129-A90B-4D1EA4FB7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229802"/>
            <a:ext cx="10753725" cy="3766185"/>
          </a:xfrm>
        </p:spPr>
        <p:txBody>
          <a:bodyPr/>
          <a:lstStyle/>
          <a:p>
            <a:r>
              <a:rPr lang="en-GB" dirty="0"/>
              <a:t>A customized event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xmlns="" id="{643E5930-65AD-44A4-BA2A-D409E430D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924" y="1871316"/>
            <a:ext cx="8375374" cy="317327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popup =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L.popup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();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onMapClick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(e) {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popup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	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setLatLng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e.latlng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	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setContent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"You clicked the map at 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e.latlng.toString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()) 			.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openOn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mymap.on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'click'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onMapClick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74A9E-BC8F-4CE1-AA7B-BBDAF291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GeoJSON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09A13130-F7AC-431C-B67E-E950C387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GeoJSON is a format for encoding a variety of geographic data structures […]. A GeoJSON object may represent a region of space (a Geometry), a spatially bounded entity (a Feature), or a list of Features (a FeatureCollection). GeoJSON supports the following geometry types: </a:t>
            </a:r>
            <a:r>
              <a:rPr lang="en-GB" sz="2200" b="1" dirty="0"/>
              <a:t>Point</a:t>
            </a:r>
            <a:r>
              <a:rPr lang="en-GB" sz="2200" dirty="0"/>
              <a:t>, </a:t>
            </a:r>
            <a:r>
              <a:rPr lang="en-GB" sz="2200" b="1" dirty="0"/>
              <a:t>LineString</a:t>
            </a:r>
            <a:r>
              <a:rPr lang="en-GB" sz="2200" dirty="0"/>
              <a:t>, </a:t>
            </a:r>
            <a:r>
              <a:rPr lang="en-GB" sz="2200" b="1" dirty="0"/>
              <a:t>Polygon</a:t>
            </a:r>
            <a:r>
              <a:rPr lang="en-GB" sz="2200" dirty="0"/>
              <a:t>, MultiPoint, MultiLineString, MultiPolygon, and GeometryCollection. Features in GeoJSON contain a Geometry object and additional properties, and a FeatureCollection contains a list of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D95576A-121D-4946-A2EE-7EA9A5AA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18</a:t>
            </a:fld>
            <a:endParaRPr lang="en-GB"/>
          </a:p>
        </p:txBody>
      </p:sp>
      <p:sp>
        <p:nvSpPr>
          <p:cNvPr id="13" name="Text Box 1">
            <a:extLst>
              <a:ext uri="{FF2B5EF4-FFF2-40B4-BE49-F238E27FC236}">
                <a16:creationId xmlns:a16="http://schemas.microsoft.com/office/drawing/2014/main" xmlns="" id="{F9011E0F-D1B8-41D1-B870-7D63AF4B8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478" y="4371042"/>
            <a:ext cx="5983357" cy="83619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.geoJSON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geoJSON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795DA3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addTo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4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C4829-CF39-4CF4-973E-6F5A32F80A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E1F9C0-D052-49B4-AEA6-5D9FB2E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598" y="4667864"/>
            <a:ext cx="5768529" cy="2605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A205CC5-947D-4819-98F2-7DAB13A3AD6A}" type="slidenum">
              <a:rPr lang="en-GB" sz="18300">
                <a:solidFill>
                  <a:schemeClr val="accent1">
                    <a:alpha val="1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GB" sz="18300">
              <a:solidFill>
                <a:schemeClr val="accent1">
                  <a:alpha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17426E-D535-4114-BEA7-13F5F12E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GB" sz="6000" dirty="0"/>
              <a:t>GeoJSON - Point</a:t>
            </a:r>
            <a:endParaRPr lang="en-US" sz="600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xmlns="" id="{4F5CC444-9E2A-48A6-96A4-C3F1560D6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628" y="583420"/>
            <a:ext cx="6639340" cy="350437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geojsonFeature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= {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"type"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"Feature"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"properties"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{ </a:t>
            </a:r>
          </a:p>
          <a:p>
            <a:pPr lvl="2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"name"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"Coors Field"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lvl="2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"amenity"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"Baseball Stadium"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lvl="2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DF5000"/>
                </a:solidFill>
                <a:latin typeface="Consolas" panose="020B0609020204030204" pitchFamily="49" charset="0"/>
              </a:rPr>
              <a:t>popupContent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"This is where the Rockies play!"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},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"geometry"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{ </a:t>
            </a:r>
          </a:p>
          <a:p>
            <a:pPr lvl="2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"type"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"Point"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lvl="2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"coordinates"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104.99404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39.75621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xmlns="" id="{968A0978-5A7E-49B6-9B10-2A8F74EF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838" y="4337996"/>
            <a:ext cx="4846981" cy="836198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.geoJSON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geojsonFeature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795DA3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addTo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5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DA37F-3187-435E-9B06-0BF6E48D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2A1643-3EFE-41A6-80DE-9121F4D5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Introducing Mapping APIs</a:t>
            </a:r>
          </a:p>
          <a:p>
            <a:r>
              <a:rPr lang="en-GB" dirty="0"/>
              <a:t>Let’s Start Coding!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F3515D-2FB0-4B9C-9364-B230C28B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14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C4829-CF39-4CF4-973E-6F5A32F80A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9B561C-2C6C-4716-B156-C32AFD3F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598" y="4667864"/>
            <a:ext cx="5768529" cy="2605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A205CC5-947D-4819-98F2-7DAB13A3AD6A}" type="slidenum">
              <a:rPr lang="en-GB" sz="18300">
                <a:solidFill>
                  <a:schemeClr val="accent1">
                    <a:alpha val="1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GB" sz="18300">
              <a:solidFill>
                <a:schemeClr val="accent1">
                  <a:alpha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2D1FA-6F93-4199-891B-A7A8AF79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GB" sz="6000" dirty="0"/>
              <a:t>GeoJSON - Lines</a:t>
            </a:r>
            <a:endParaRPr lang="en-US" sz="6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1558E8A-EAC8-40DB-BF2A-8B39B35A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12" y="1005707"/>
            <a:ext cx="10753725" cy="376618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Add Style					Add Layer</a:t>
            </a:r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xmlns="" id="{36BF3883-0A6A-4222-8DC3-C400177D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756" y="445554"/>
            <a:ext cx="6583018" cy="208680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myLines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= [{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"type"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"LineString"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"coordinates"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[[-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100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40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110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]]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}, {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"type"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"LineString"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"coordinates"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[[-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40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110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115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]]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}];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xmlns="" id="{EFDDDE2A-2EA1-433A-A3F8-2D86EDFF5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595" y="3506806"/>
            <a:ext cx="2938670" cy="14904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myStyle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= {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 err="1">
                <a:solidFill>
                  <a:srgbClr val="DF5000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"#ff7800"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"weight"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"opacity"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0.65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}; </a:t>
            </a:r>
            <a:r>
              <a:rPr lang="en-GB" sz="1600" dirty="0"/>
              <a:t/>
            </a:r>
            <a:br>
              <a:rPr lang="en-GB" sz="1600" dirty="0"/>
            </a:br>
            <a:endParaRPr lang="en-US" altLang="en-US" sz="1500" dirty="0">
              <a:latin typeface="Consolas" panose="020B0609020204030204" pitchFamily="49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xmlns="" id="{7009F05D-4176-4FF7-A06B-B7DE08DC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882" y="3618760"/>
            <a:ext cx="2673626" cy="149045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5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.geoJSON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myLines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,(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style: 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myStyle</a:t>
            </a: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})</a:t>
            </a:r>
            <a:r>
              <a:rPr lang="en-GB" sz="1600" dirty="0">
                <a:solidFill>
                  <a:srgbClr val="795DA3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addTo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0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C4829-CF39-4CF4-973E-6F5A32F80A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0F0B5B-88F1-40DD-BF85-11298298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598" y="4667864"/>
            <a:ext cx="5768529" cy="2605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A205CC5-947D-4819-98F2-7DAB13A3AD6A}" type="slidenum">
              <a:rPr lang="en-GB" sz="18300">
                <a:solidFill>
                  <a:schemeClr val="accent1">
                    <a:alpha val="1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GB" sz="18300">
              <a:solidFill>
                <a:schemeClr val="accent1">
                  <a:alpha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1AA70D-2EBB-4BF2-B1E5-C9FD2AC9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GB" sz="6000" dirty="0"/>
              <a:t>GeoJSON - Polygon</a:t>
            </a:r>
            <a:endParaRPr lang="en-US" sz="6000" dirty="0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xmlns="" id="{CCD2ACAC-FDD4-4DCC-8969-24A3663E6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873" y="351595"/>
            <a:ext cx="10515600" cy="504134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var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states = [{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"type"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"Feature"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"properties"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{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"party"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"Republican"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},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"geometry"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{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"type"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"Polygon"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"coordinates"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[[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104.05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48.99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97.22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48.98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96.58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45.94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104.03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45.94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104.05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48.99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]]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}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}, {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"type"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"Feature"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"properties"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{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"party"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"Democrat"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},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"geometry"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{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"type"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"Polygon"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"coordinates"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[[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109.05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41.00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102.06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40.99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102.03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36.99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109.04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36.99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], [-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109.05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>
                <a:solidFill>
                  <a:srgbClr val="0086B3"/>
                </a:solidFill>
                <a:latin typeface="Consolas" panose="020B0609020204030204" pitchFamily="49" charset="0"/>
              </a:rPr>
              <a:t>41.00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]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]]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}];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4C4829-CF39-4CF4-973E-6F5A32F80A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E5E852-5DCB-4972-805C-F0EE82CD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598" y="4667864"/>
            <a:ext cx="5768529" cy="26055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A205CC5-947D-4819-98F2-7DAB13A3AD6A}" type="slidenum">
              <a:rPr lang="en-GB" sz="18300">
                <a:solidFill>
                  <a:schemeClr val="accent1">
                    <a:alpha val="15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GB" sz="18300">
              <a:solidFill>
                <a:schemeClr val="accent1">
                  <a:alpha val="15000"/>
                </a:schemeClr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xmlns="" id="{B1E2CB5D-F195-47CF-B5C2-FDFC9332D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669" y="1067663"/>
            <a:ext cx="6980582" cy="2934494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.geoJSON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63A35C"/>
                </a:solidFill>
                <a:latin typeface="Consolas" panose="020B0609020204030204" pitchFamily="49" charset="0"/>
              </a:rPr>
              <a:t>states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, {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style: </a:t>
            </a: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(feature) {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			} </a:t>
            </a: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switch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feature.properties.party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 {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'Republican'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"#ff0000"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}; </a:t>
            </a:r>
          </a:p>
          <a:p>
            <a:pPr lvl="1"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</a:t>
            </a: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case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'Democrat'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  <a:r>
              <a:rPr lang="en-GB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color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GB" sz="1600" dirty="0">
                <a:solidFill>
                  <a:srgbClr val="DF5000"/>
                </a:solidFill>
                <a:latin typeface="Consolas" panose="020B0609020204030204" pitchFamily="49" charset="0"/>
              </a:rPr>
              <a:t>"#0000ff"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};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endParaRPr lang="en-GB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		} </a:t>
            </a:r>
          </a:p>
          <a:p>
            <a:pPr defTabSz="457200" fontAlgn="base">
              <a:spcBef>
                <a:spcPts val="300"/>
              </a:spcBef>
              <a:spcAft>
                <a:spcPct val="0"/>
              </a:spcAft>
              <a:buSzPct val="100000"/>
            </a:pP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}).</a:t>
            </a:r>
            <a:r>
              <a:rPr lang="en-GB" sz="1600" dirty="0">
                <a:solidFill>
                  <a:srgbClr val="795DA3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795DA3"/>
                </a:solidFill>
                <a:latin typeface="Consolas" panose="020B0609020204030204" pitchFamily="49" charset="0"/>
              </a:rPr>
              <a:t>addTo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mymap</a:t>
            </a:r>
            <a:r>
              <a:rPr lang="en-GB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  <a:endParaRPr lang="en-US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1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B3F46-0AFA-4C38-BBD3-9D5D88E5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 &amp;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222F42-9E55-4E21-8FCB-3C520A0B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more refer to the leaflet documentation:</a:t>
            </a:r>
          </a:p>
          <a:p>
            <a:pPr marL="0" indent="0" algn="ctr">
              <a:buNone/>
            </a:pPr>
            <a:r>
              <a:rPr lang="en-GB" dirty="0">
                <a:hlinkClick r:id="rId2"/>
              </a:rPr>
              <a:t>https://leafletjs.com/reference-1.4.0.html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plugins refer to:</a:t>
            </a:r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https://leafletjs.com/plugins.html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459550-F58E-402C-A767-84DA3555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9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976C13-68E6-4E25-B13E-FC3A2D3F6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1E24A02E-5FD2-428E-A1E4-FDF96B0B6C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808B93E-0C39-407B-943D-71F2BAFB4C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E14C6FD-F0B0-43CF-A9BD-DC309FAB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C7E1896-2992-48D4-85AC-95AB8AB147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F85C99A-7AFE-446A-918F-F3CCF71B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0EA680-D336-4FF7-8B7A-9848BB0A1C32}" type="slidenum">
              <a:rPr kumimoji="0" lang="en-US" sz="10300" b="0" i="0" u="none" strike="noStrike" kern="1200" cap="none" spc="0" normalizeH="0" baseline="0" noProof="0" smtClean="0">
                <a:ln>
                  <a:noFill/>
                </a:ln>
                <a:solidFill>
                  <a:srgbClr val="50B4C8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300" b="0" i="0" u="none" strike="noStrike" kern="1200" cap="none" spc="0" normalizeH="0" baseline="0" noProof="0">
              <a:ln>
                <a:noFill/>
              </a:ln>
              <a:solidFill>
                <a:srgbClr val="50B4C8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71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D976C13-68E6-4E25-B13E-FC3A2D3F6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97E041-634B-4B3E-8669-42583D956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9825ADD-F95C-4747-9B41-5DB21C28E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6791A8E-B2BA-467D-BB87-8CFBFB13AF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3417B-6C2A-4073-96FA-0B5F6A8D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Introducing Mapping APIs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3602C0-7014-4D26-A4BE-25620D18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6291863"/>
            <a:ext cx="2926080" cy="566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A205CC5-947D-4819-98F2-7DAB13A3AD6A}" type="slidenum">
              <a:rPr lang="en-US" sz="3200" b="0" kern="1200">
                <a:ln>
                  <a:noFill/>
                </a:ln>
                <a:solidFill>
                  <a:schemeClr val="accent1">
                    <a:alpha val="50000"/>
                  </a:schemeClr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3200" b="0" kern="1200">
              <a:ln>
                <a:noFill/>
              </a:ln>
              <a:solidFill>
                <a:schemeClr val="accent1">
                  <a:alpha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50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923DB-88BB-40CF-B731-83CA9D5B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Mapping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DE25AE-42CE-4C65-9648-294C258A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OpenLayers</a:t>
            </a:r>
          </a:p>
          <a:p>
            <a:r>
              <a:rPr lang="en-GB" dirty="0"/>
              <a:t>Google Maps</a:t>
            </a:r>
          </a:p>
          <a:p>
            <a:r>
              <a:rPr lang="en-GB" dirty="0"/>
              <a:t>Leaflet</a:t>
            </a:r>
          </a:p>
          <a:p>
            <a:r>
              <a:rPr lang="en-GB" dirty="0"/>
              <a:t>Cesium JS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66D96E-626D-4973-9428-F3C7E14C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42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18F76-42F9-4FAA-BBFD-95C80934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1841FE-7062-47D7-9ACD-08D87DBA0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92688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Object-oriented JavaScript library version 2+ 3</a:t>
            </a:r>
          </a:p>
          <a:p>
            <a:pPr lvl="1"/>
            <a:r>
              <a:rPr lang="en-GB" dirty="0"/>
              <a:t>OL 2.X   using Prototype.js and Rico library)</a:t>
            </a:r>
          </a:p>
          <a:p>
            <a:pPr lvl="1"/>
            <a:r>
              <a:rPr lang="en-GB" dirty="0"/>
              <a:t>OL 3      using Google’s Closure Tools (compiler+ library)</a:t>
            </a:r>
          </a:p>
          <a:p>
            <a:r>
              <a:rPr lang="en-GB" dirty="0"/>
              <a:t>Lets you add maps to any web page by embedding OpenLayer.js</a:t>
            </a:r>
          </a:p>
          <a:p>
            <a:pPr lvl="1"/>
            <a:r>
              <a:rPr lang="en-GB" dirty="0"/>
              <a:t>no server-side dependencies</a:t>
            </a:r>
          </a:p>
          <a:p>
            <a:pPr lvl="1"/>
            <a:r>
              <a:rPr lang="en-GB" dirty="0"/>
              <a:t>Easily reusable component similar to Google Maps and BING Web Mapping APIs</a:t>
            </a:r>
          </a:p>
          <a:p>
            <a:r>
              <a:rPr lang="en-GB" dirty="0"/>
              <a:t>Input Formats </a:t>
            </a:r>
          </a:p>
          <a:p>
            <a:pPr lvl="1"/>
            <a:r>
              <a:rPr lang="en-GB" dirty="0"/>
              <a:t>Bing, Open Street map, Google Maps, WMS, Vector layers, </a:t>
            </a:r>
            <a:r>
              <a:rPr lang="en-GB" dirty="0" err="1"/>
              <a:t>GeoRSS</a:t>
            </a:r>
            <a:r>
              <a:rPr lang="en-GB" dirty="0"/>
              <a:t>, WFS, KML</a:t>
            </a:r>
          </a:p>
          <a:p>
            <a:r>
              <a:rPr lang="en-GB" dirty="0"/>
              <a:t>Standard Tools</a:t>
            </a:r>
          </a:p>
          <a:p>
            <a:pPr lvl="1"/>
            <a:r>
              <a:rPr lang="en-GB" dirty="0"/>
              <a:t>Google Like zoom bar, standard functions like zoom in/out pan </a:t>
            </a: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xmlns="" id="{A34C66E9-A1BB-4C58-96DD-73928A62D7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05" y="2107087"/>
            <a:ext cx="5181600" cy="37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7E7DC3-83A7-42C1-98C0-681CDEA0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13">
            <a:hlinkClick r:id="rId3"/>
            <a:extLst>
              <a:ext uri="{FF2B5EF4-FFF2-40B4-BE49-F238E27FC236}">
                <a16:creationId xmlns:a16="http://schemas.microsoft.com/office/drawing/2014/main" xmlns="" id="{CEF3FC2A-BD7A-420A-B5F5-0538A115C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0"/>
          <a:stretch>
            <a:fillRect/>
          </a:stretch>
        </p:blipFill>
        <p:spPr bwMode="auto">
          <a:xfrm>
            <a:off x="9703905" y="136525"/>
            <a:ext cx="2286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4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2B6118-C325-4CFC-B060-A6CAD50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58AC08-9CA8-4AB2-89F3-86111B020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834809" cy="4351338"/>
          </a:xfrm>
        </p:spPr>
        <p:txBody>
          <a:bodyPr>
            <a:normAutofit/>
          </a:bodyPr>
          <a:lstStyle/>
          <a:p>
            <a:r>
              <a:rPr lang="en-GB" sz="2200" dirty="0"/>
              <a:t>The Google Maps JavaScript API lets you embed Google Maps in your app </a:t>
            </a:r>
          </a:p>
          <a:p>
            <a:r>
              <a:rPr lang="en-GB" sz="2200" dirty="0"/>
              <a:t>The latest version (v3) of this API is especially designed to be faster and more applicable to mobile devices</a:t>
            </a:r>
          </a:p>
          <a:p>
            <a:r>
              <a:rPr lang="en-GB" sz="2200" dirty="0"/>
              <a:t>The API provides a number of utilities for manipulating maps and adding content to the map through a variety of services</a:t>
            </a:r>
          </a:p>
          <a:p>
            <a:r>
              <a:rPr lang="en-GB" sz="2200" dirty="0"/>
              <a:t>Available both as free and paid services</a:t>
            </a:r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DA5FD41-7DDC-4CE8-9A3C-CE40DA732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89536" y="1690688"/>
            <a:ext cx="2901084" cy="4342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987F38-A356-409A-8480-98CED5C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36B8910-D35E-4C47-A59E-3D43C62051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20" y="136525"/>
            <a:ext cx="2286000" cy="5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0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310983-75C4-4AB2-9616-E03D0410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Leaflet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BFA444-1DB7-4FFE-98D9-7909F80D9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90591" cy="4351338"/>
          </a:xfrm>
        </p:spPr>
        <p:txBody>
          <a:bodyPr>
            <a:noAutofit/>
          </a:bodyPr>
          <a:lstStyle/>
          <a:p>
            <a:r>
              <a:rPr lang="en-GB" sz="2200" dirty="0"/>
              <a:t>A popular, lightweight (38 kb) JavaScript library</a:t>
            </a:r>
          </a:p>
          <a:p>
            <a:r>
              <a:rPr lang="en-GB" sz="2200" dirty="0"/>
              <a:t>No external dependencies</a:t>
            </a:r>
          </a:p>
          <a:p>
            <a:r>
              <a:rPr lang="en-GB" sz="2200" dirty="0"/>
              <a:t>Lots of features, plugins</a:t>
            </a:r>
          </a:p>
          <a:p>
            <a:r>
              <a:rPr lang="en-GB" sz="2200" dirty="0"/>
              <a:t>Ideal for making mobile-friendly interactive maps</a:t>
            </a:r>
          </a:p>
          <a:p>
            <a:r>
              <a:rPr lang="en-GB" sz="2200" dirty="0"/>
              <a:t>Can be used on all major desktop and mobile platforms</a:t>
            </a:r>
          </a:p>
          <a:p>
            <a:r>
              <a:rPr lang="en-GB" sz="2200" dirty="0"/>
              <a:t>Uses JS, HTML5 and CSS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616B32A-E7EB-45D4-B789-27FA5A7FC4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3" y="2441709"/>
            <a:ext cx="4662487" cy="32608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AC8F69A-AC2A-4F5F-B757-E0DE8DA7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7" descr="ANd9GcSszP-9kWnlDdPlaAJspMe1KsPEBW8kSeE-7ZgkhhdNU0OarwGzAQ">
            <a:extLst>
              <a:ext uri="{FF2B5EF4-FFF2-40B4-BE49-F238E27FC236}">
                <a16:creationId xmlns:a16="http://schemas.microsoft.com/office/drawing/2014/main" xmlns="" id="{37CA3907-7809-482E-B374-A4AD777D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122" y="185738"/>
            <a:ext cx="2286000" cy="60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466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40BAE-A1F8-447F-B4E6-0427AA6C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Cesium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4ABDC7-F7E2-47D6-977A-BCF339F7E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167192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An open-source JavaScript library for world-class 3D globes and maps in the browser</a:t>
            </a:r>
          </a:p>
          <a:p>
            <a:r>
              <a:rPr lang="en-GB" dirty="0"/>
              <a:t>JavaScript Software with WebGL (Web Graphics Library) for displaying</a:t>
            </a:r>
          </a:p>
          <a:p>
            <a:pPr lvl="1"/>
            <a:r>
              <a:rPr lang="en-GB" sz="2100" dirty="0"/>
              <a:t>3D virtual globe</a:t>
            </a:r>
          </a:p>
          <a:p>
            <a:pPr lvl="1"/>
            <a:r>
              <a:rPr lang="en-GB" sz="2100" dirty="0"/>
              <a:t>2D map</a:t>
            </a:r>
          </a:p>
          <a:p>
            <a:pPr lvl="1"/>
            <a:r>
              <a:rPr lang="en-GB" sz="2100" dirty="0"/>
              <a:t>2.5D Columbus View</a:t>
            </a:r>
          </a:p>
          <a:p>
            <a:r>
              <a:rPr lang="en-GB" dirty="0"/>
              <a:t>Time-dynamic Scenes </a:t>
            </a:r>
          </a:p>
          <a:p>
            <a:r>
              <a:rPr lang="en-GB" dirty="0"/>
              <a:t>Multiple terrain sources</a:t>
            </a:r>
          </a:p>
          <a:p>
            <a:r>
              <a:rPr lang="en-GB" dirty="0"/>
              <a:t>Overlays :</a:t>
            </a:r>
          </a:p>
          <a:p>
            <a:pPr lvl="1"/>
            <a:r>
              <a:rPr lang="en-GB" sz="2100" dirty="0"/>
              <a:t>Raster : WMS, TMS, OSM, Bing</a:t>
            </a:r>
          </a:p>
          <a:p>
            <a:pPr lvl="1"/>
            <a:r>
              <a:rPr lang="en-GB" sz="2100" dirty="0"/>
              <a:t>Vector : </a:t>
            </a:r>
            <a:r>
              <a:rPr lang="en-GB" sz="2100" dirty="0" err="1"/>
              <a:t>glTF</a:t>
            </a:r>
            <a:r>
              <a:rPr lang="en-GB" sz="2100" dirty="0"/>
              <a:t>, CZML, KML, Shapefiles</a:t>
            </a:r>
          </a:p>
          <a:p>
            <a:r>
              <a:rPr lang="en-GB" dirty="0"/>
              <a:t>Extensible with plugins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06ED122-CB5A-4869-BADB-697B64C0B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4" y="3158521"/>
            <a:ext cx="4662487" cy="25954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C956FC-47E7-412F-8D30-34A72360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5CC5-947D-4819-98F2-7DAB13A3AD6A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379D1A2-B8B4-4596-B7C7-6AFD275A4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59" y="247215"/>
            <a:ext cx="2253131" cy="4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976C13-68E6-4E25-B13E-FC3A2D3F6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F97E041-634B-4B3E-8669-42583D9567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9825ADD-F95C-4747-9B41-5DB21C28E6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6791A8E-B2BA-467D-BB87-8CFBFB13AF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C52D17-810B-4C7F-8CB5-8ECE64C9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03" y="1285196"/>
            <a:ext cx="9607160" cy="2779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Let’s Start Coding!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57CD61-6C79-432A-9663-ACC3C323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6291863"/>
            <a:ext cx="2926080" cy="566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5A205CC5-947D-4819-98F2-7DAB13A3AD6A}" type="slidenum">
              <a:rPr lang="en-US" sz="3200" b="0" kern="1200">
                <a:ln>
                  <a:noFill/>
                </a:ln>
                <a:solidFill>
                  <a:schemeClr val="accent1">
                    <a:alpha val="50000"/>
                  </a:schemeClr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3200" b="0" kern="1200">
              <a:ln>
                <a:noFill/>
              </a:ln>
              <a:solidFill>
                <a:schemeClr val="accent1">
                  <a:alpha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28051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682</TotalTime>
  <Words>814</Words>
  <Application>Microsoft Office PowerPoint</Application>
  <PresentationFormat>Widescreen</PresentationFormat>
  <Paragraphs>241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Metropolitan</vt:lpstr>
      <vt:lpstr>1_Metropolitan</vt:lpstr>
      <vt:lpstr>Introduction to Mapping APIs</vt:lpstr>
      <vt:lpstr>Table of Content</vt:lpstr>
      <vt:lpstr>Introducing Mapping APIs</vt:lpstr>
      <vt:lpstr>Introducing Mapping APIs</vt:lpstr>
      <vt:lpstr>OpenLayers</vt:lpstr>
      <vt:lpstr>Google Maps</vt:lpstr>
      <vt:lpstr>Leaflet</vt:lpstr>
      <vt:lpstr>Cesium JS</vt:lpstr>
      <vt:lpstr>Let’s Start Coding!</vt:lpstr>
      <vt:lpstr>Let’s Start Coding!</vt:lpstr>
      <vt:lpstr>Preparing Page</vt:lpstr>
      <vt:lpstr>PowerPoint Presentation</vt:lpstr>
      <vt:lpstr>Add a Map</vt:lpstr>
      <vt:lpstr>Markers, Circles and Polygons</vt:lpstr>
      <vt:lpstr>Working with Popups</vt:lpstr>
      <vt:lpstr>Dealing with Events</vt:lpstr>
      <vt:lpstr>PowerPoint Presentation</vt:lpstr>
      <vt:lpstr>GeoJSON</vt:lpstr>
      <vt:lpstr>GeoJSON - Point</vt:lpstr>
      <vt:lpstr>GeoJSON - Lines</vt:lpstr>
      <vt:lpstr>GeoJSON - Polygon</vt:lpstr>
      <vt:lpstr>PowerPoint Presentation</vt:lpstr>
      <vt:lpstr>Documentation &amp; Plugins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Aneeqa Abrar</dc:creator>
  <cp:lastModifiedBy>Mustafa bokhari</cp:lastModifiedBy>
  <cp:revision>101</cp:revision>
  <dcterms:created xsi:type="dcterms:W3CDTF">2019-03-29T17:40:47Z</dcterms:created>
  <dcterms:modified xsi:type="dcterms:W3CDTF">2019-11-06T20:27:51Z</dcterms:modified>
</cp:coreProperties>
</file>