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3765DD4-CE3D-4EB9-A75A-18E30C7E97B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D3E3-0B98-4FB5-A3F3-E4703B8B9074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020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5DD4-CE3D-4EB9-A75A-18E30C7E97B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D3E3-0B98-4FB5-A3F3-E4703B8B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5DD4-CE3D-4EB9-A75A-18E30C7E97B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D3E3-0B98-4FB5-A3F3-E4703B8B907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14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5DD4-CE3D-4EB9-A75A-18E30C7E97B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D3E3-0B98-4FB5-A3F3-E4703B8B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5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5DD4-CE3D-4EB9-A75A-18E30C7E97B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D3E3-0B98-4FB5-A3F3-E4703B8B907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017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5DD4-CE3D-4EB9-A75A-18E30C7E97B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D3E3-0B98-4FB5-A3F3-E4703B8B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3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5DD4-CE3D-4EB9-A75A-18E30C7E97B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D3E3-0B98-4FB5-A3F3-E4703B8B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4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5DD4-CE3D-4EB9-A75A-18E30C7E97B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D3E3-0B98-4FB5-A3F3-E4703B8B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1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5DD4-CE3D-4EB9-A75A-18E30C7E97B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D3E3-0B98-4FB5-A3F3-E4703B8B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5DD4-CE3D-4EB9-A75A-18E30C7E97B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D3E3-0B98-4FB5-A3F3-E4703B8B9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4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5DD4-CE3D-4EB9-A75A-18E30C7E97B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DD3E3-0B98-4FB5-A3F3-E4703B8B907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66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3765DD4-CE3D-4EB9-A75A-18E30C7E97B0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6ADD3E3-0B98-4FB5-A3F3-E4703B8B907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347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638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DATA COLLECTION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Variables/Parameters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Land Surface Temperature (LST)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Precipitation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Air Quality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1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Range: 2010-2019</a:t>
            </a:r>
          </a:p>
          <a:p>
            <a:r>
              <a:rPr lang="en-US" dirty="0" smtClean="0"/>
              <a:t>Website Used: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        AppEEARS – USGS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557" y="2158573"/>
            <a:ext cx="6728347" cy="37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1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data product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Population</a:t>
            </a:r>
          </a:p>
          <a:p>
            <a:pPr marL="914400" lvl="2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</a:p>
          <a:p>
            <a:pPr marL="914400" lvl="2" indent="0">
              <a:buNone/>
            </a:pPr>
            <a:r>
              <a:rPr lang="en-US" sz="2800" dirty="0"/>
              <a:t>	Gridded Population of the World (GPW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Range: 2010,2015,2020</a:t>
            </a:r>
            <a:endParaRPr lang="en-US" sz="2800" dirty="0"/>
          </a:p>
          <a:p>
            <a:r>
              <a:rPr lang="en-US" sz="3600" dirty="0" smtClean="0"/>
              <a:t>LST</a:t>
            </a:r>
          </a:p>
          <a:p>
            <a:pPr marL="914400" lvl="2" indent="0">
              <a:buNone/>
            </a:pPr>
            <a:r>
              <a:rPr lang="en-US" sz="2800" dirty="0" smtClean="0"/>
              <a:t>	16 days MODIS data for June and December</a:t>
            </a:r>
          </a:p>
          <a:p>
            <a:pPr marL="914400" lvl="2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Range: 2010-2019</a:t>
            </a:r>
          </a:p>
          <a:p>
            <a:pPr marL="914400" lvl="2" indent="0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6151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Methodology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Signing up for </a:t>
            </a:r>
            <a:r>
              <a:rPr lang="en-US" dirty="0" err="1"/>
              <a:t>Appeears</a:t>
            </a:r>
            <a:endParaRPr lang="en-US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Creating new data request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Selecting area sample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Selecting title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Uploading shape or required region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Selecting data product   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LST we use 16 days MODIS data for June and December) </a:t>
            </a:r>
            <a:endParaRPr lang="en-US" dirty="0" smtClean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 smtClean="0"/>
              <a:t> For </a:t>
            </a:r>
            <a:r>
              <a:rPr lang="en-US" dirty="0"/>
              <a:t>population: Gridded Population of the World (GPW))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38" y="1923617"/>
            <a:ext cx="5761913" cy="320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8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Selecting </a:t>
            </a:r>
            <a:r>
              <a:rPr lang="en-US" dirty="0"/>
              <a:t>projection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Selecting output format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Submitting request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Downloading data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Repeating each process for all districts separately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Separating “mean” data from excel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5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</TotalTime>
  <Words>101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Tw Cen MT</vt:lpstr>
      <vt:lpstr>Tw Cen MT Condensed</vt:lpstr>
      <vt:lpstr>Wingdings</vt:lpstr>
      <vt:lpstr>Wingdings 3</vt:lpstr>
      <vt:lpstr>Integral</vt:lpstr>
      <vt:lpstr>      DATA COLLECTION </vt:lpstr>
      <vt:lpstr>Variables/Parameters </vt:lpstr>
      <vt:lpstr>Data collection</vt:lpstr>
      <vt:lpstr>Selecting data product </vt:lpstr>
      <vt:lpstr> Methodology </vt:lpstr>
      <vt:lpstr>Methodology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</dc:title>
  <dc:creator>akram ali shah</dc:creator>
  <cp:lastModifiedBy>akram ali shah</cp:lastModifiedBy>
  <cp:revision>4</cp:revision>
  <dcterms:created xsi:type="dcterms:W3CDTF">2020-02-15T17:30:46Z</dcterms:created>
  <dcterms:modified xsi:type="dcterms:W3CDTF">2020-02-15T18:05:34Z</dcterms:modified>
</cp:coreProperties>
</file>