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44"/>
    <a:srgbClr val="1C7CBB"/>
    <a:srgbClr val="EF3078"/>
    <a:srgbClr val="EE9524"/>
    <a:srgbClr val="03A1A4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powerpoint-presentation-slide-design-and-animation/?couponCode=YOUTUB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xmlns="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xmlns="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xmlns="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xmlns="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xmlns="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xmlns="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141C71E-E08E-4C35-AF33-12A46FFB4E28}"/>
              </a:ext>
            </a:extLst>
          </p:cNvPr>
          <p:cNvCxnSpPr/>
          <p:nvPr/>
        </p:nvCxnSpPr>
        <p:spPr>
          <a:xfrm>
            <a:off x="1517703" y="3968163"/>
            <a:ext cx="2393073" cy="271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AF54DAFC-72BF-4C18-B451-30110FC8EBCC}"/>
              </a:ext>
            </a:extLst>
          </p:cNvPr>
          <p:cNvSpPr/>
          <p:nvPr/>
        </p:nvSpPr>
        <p:spPr>
          <a:xfrm>
            <a:off x="545474" y="352216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-20811" y="3968163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ADB8234-7655-4312-99D5-ACC91B4B894B}"/>
              </a:ext>
            </a:extLst>
          </p:cNvPr>
          <p:cNvSpPr/>
          <p:nvPr/>
        </p:nvSpPr>
        <p:spPr>
          <a:xfrm>
            <a:off x="909625" y="3888663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xmlns="" id="{868629C6-9D56-44C4-A90C-D16F2E7AA94B}"/>
              </a:ext>
            </a:extLst>
          </p:cNvPr>
          <p:cNvSpPr/>
          <p:nvPr/>
        </p:nvSpPr>
        <p:spPr>
          <a:xfrm>
            <a:off x="790562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1E0E5245-3E9D-45CB-A2A2-78E37536928E}"/>
              </a:ext>
            </a:extLst>
          </p:cNvPr>
          <p:cNvSpPr/>
          <p:nvPr/>
        </p:nvSpPr>
        <p:spPr>
          <a:xfrm>
            <a:off x="65769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004875" y="4057410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6B49B4F-63E8-4430-9059-553CBCA3AB43}"/>
              </a:ext>
            </a:extLst>
          </p:cNvPr>
          <p:cNvSpPr/>
          <p:nvPr/>
        </p:nvSpPr>
        <p:spPr>
          <a:xfrm>
            <a:off x="942755" y="5067464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59B938-7387-4E6C-B81C-CA1B61488588}"/>
              </a:ext>
            </a:extLst>
          </p:cNvPr>
          <p:cNvSpPr txBox="1"/>
          <p:nvPr/>
        </p:nvSpPr>
        <p:spPr>
          <a:xfrm>
            <a:off x="297756" y="3360852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3A1A4"/>
                </a:solidFill>
                <a:latin typeface="Century Gothic" panose="020B0502020202020204" pitchFamily="34" charset="0"/>
              </a:rPr>
              <a:t>2.5 Months</a:t>
            </a:r>
            <a:endParaRPr lang="en-US" sz="12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23F98E-5FFF-4701-A99F-87B202C66033}"/>
              </a:ext>
            </a:extLst>
          </p:cNvPr>
          <p:cNvSpPr txBox="1"/>
          <p:nvPr/>
        </p:nvSpPr>
        <p:spPr>
          <a:xfrm>
            <a:off x="-46246" y="5124903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Selection and Identification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B54B9C7B-4DA7-40E1-B723-68758EB971FE}"/>
              </a:ext>
            </a:extLst>
          </p:cNvPr>
          <p:cNvSpPr/>
          <p:nvPr/>
        </p:nvSpPr>
        <p:spPr>
          <a:xfrm rot="20936594">
            <a:off x="3783651" y="3429508"/>
            <a:ext cx="869145" cy="977043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37A3CB3-AA60-41C6-B92B-B84EC0A87E61}"/>
              </a:ext>
            </a:extLst>
          </p:cNvPr>
          <p:cNvSpPr/>
          <p:nvPr/>
        </p:nvSpPr>
        <p:spPr>
          <a:xfrm>
            <a:off x="4218427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5AB77009-91CD-4089-A339-205E1FD860BA}"/>
              </a:ext>
            </a:extLst>
          </p:cNvPr>
          <p:cNvSpPr/>
          <p:nvPr/>
        </p:nvSpPr>
        <p:spPr>
          <a:xfrm>
            <a:off x="4110489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EB4F978A-6973-4038-9D44-C992F6903D28}"/>
              </a:ext>
            </a:extLst>
          </p:cNvPr>
          <p:cNvSpPr/>
          <p:nvPr/>
        </p:nvSpPr>
        <p:spPr>
          <a:xfrm>
            <a:off x="3965767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4324802" y="4037279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26033AC-E99E-4309-BD9B-47A98BA0DEA7}"/>
              </a:ext>
            </a:extLst>
          </p:cNvPr>
          <p:cNvSpPr/>
          <p:nvPr/>
        </p:nvSpPr>
        <p:spPr>
          <a:xfrm>
            <a:off x="4262682" y="5022096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97ECE7-7E0E-48D0-9C27-6FB0E3DB79DD}"/>
              </a:ext>
            </a:extLst>
          </p:cNvPr>
          <p:cNvSpPr txBox="1"/>
          <p:nvPr/>
        </p:nvSpPr>
        <p:spPr>
          <a:xfrm>
            <a:off x="3555259" y="3366376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EE9524"/>
                </a:solidFill>
                <a:latin typeface="Century Gothic" panose="020B0502020202020204" pitchFamily="34" charset="0"/>
              </a:rPr>
              <a:t>5 Months</a:t>
            </a:r>
            <a:endParaRPr lang="en-US" sz="12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A27D8-0CF3-496D-AD7D-2076231DE52C}"/>
              </a:ext>
            </a:extLst>
          </p:cNvPr>
          <p:cNvSpPr txBox="1"/>
          <p:nvPr/>
        </p:nvSpPr>
        <p:spPr>
          <a:xfrm>
            <a:off x="1191144" y="2128789"/>
            <a:ext cx="267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Pre-Processing of optical data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A2636062-43D3-463C-B6BD-741D547DE965}"/>
              </a:ext>
            </a:extLst>
          </p:cNvPr>
          <p:cNvSpPr/>
          <p:nvPr/>
        </p:nvSpPr>
        <p:spPr>
          <a:xfrm rot="5400000"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xmlns="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095942" y="2923529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4A8794-EADF-4527-95C6-C9D6781E9C8E}"/>
              </a:ext>
            </a:extLst>
          </p:cNvPr>
          <p:cNvSpPr/>
          <p:nvPr/>
        </p:nvSpPr>
        <p:spPr>
          <a:xfrm>
            <a:off x="6036032" y="2887732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5370218" y="4310773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EF3078"/>
                </a:solidFill>
                <a:latin typeface="Century Gothic" panose="020B0502020202020204" pitchFamily="34" charset="0"/>
              </a:rPr>
              <a:t>6.5 Months</a:t>
            </a:r>
            <a:endParaRPr lang="en-US" sz="12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A5C5A36-EC92-462F-BB70-6A797D63B1DD}"/>
              </a:ext>
            </a:extLst>
          </p:cNvPr>
          <p:cNvSpPr txBox="1"/>
          <p:nvPr/>
        </p:nvSpPr>
        <p:spPr>
          <a:xfrm>
            <a:off x="4848752" y="2550430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Pre-Processing of SAR Data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E3730103-7F8D-4792-83EE-5FFC4A5D2274}"/>
              </a:ext>
            </a:extLst>
          </p:cNvPr>
          <p:cNvSpPr/>
          <p:nvPr/>
        </p:nvSpPr>
        <p:spPr>
          <a:xfrm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xmlns="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52459" y="4071078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4CFE38F3-7830-46D8-95EE-69DB62ED465D}"/>
              </a:ext>
            </a:extLst>
          </p:cNvPr>
          <p:cNvSpPr/>
          <p:nvPr/>
        </p:nvSpPr>
        <p:spPr>
          <a:xfrm>
            <a:off x="8303718" y="5024125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F62DC2-C651-4B22-B4CB-1846861868F6}"/>
              </a:ext>
            </a:extLst>
          </p:cNvPr>
          <p:cNvSpPr txBox="1"/>
          <p:nvPr/>
        </p:nvSpPr>
        <p:spPr>
          <a:xfrm>
            <a:off x="7655322" y="3199207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C7CBB"/>
                </a:solidFill>
                <a:latin typeface="Century Gothic" panose="020B0502020202020204" pitchFamily="34" charset="0"/>
              </a:rPr>
              <a:t>7.5 Months</a:t>
            </a:r>
            <a:endParaRPr lang="en-US" sz="12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337E62-7F21-4CD3-9B0D-507A64DF7728}"/>
              </a:ext>
            </a:extLst>
          </p:cNvPr>
          <p:cNvSpPr txBox="1"/>
          <p:nvPr/>
        </p:nvSpPr>
        <p:spPr>
          <a:xfrm>
            <a:off x="7338519" y="5132431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Glacier Identification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xmlns="" id="{FC85B459-7BA2-4C61-9178-E1CE5EFAEC56}"/>
              </a:ext>
            </a:extLst>
          </p:cNvPr>
          <p:cNvSpPr/>
          <p:nvPr/>
        </p:nvSpPr>
        <p:spPr>
          <a:xfrm rot="5191179">
            <a:off x="9216662" y="352433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A6EEA54-5314-432F-B5DF-B223248AB8AA}"/>
              </a:ext>
            </a:extLst>
          </p:cNvPr>
          <p:cNvSpPr/>
          <p:nvPr/>
        </p:nvSpPr>
        <p:spPr>
          <a:xfrm>
            <a:off x="9570352" y="391299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xmlns="" id="{0C983C23-7914-456E-AA37-90FEEBD851C0}"/>
              </a:ext>
            </a:extLst>
          </p:cNvPr>
          <p:cNvSpPr/>
          <p:nvPr/>
        </p:nvSpPr>
        <p:spPr>
          <a:xfrm>
            <a:off x="9448611" y="3793935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xmlns="" id="{CD810234-B3DF-4AE8-B7F5-9B91C3FEE8A3}"/>
              </a:ext>
            </a:extLst>
          </p:cNvPr>
          <p:cNvSpPr/>
          <p:nvPr/>
        </p:nvSpPr>
        <p:spPr>
          <a:xfrm>
            <a:off x="9315739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9655100" y="2900096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9606981" y="2852332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3BBA26-6FB6-4EDA-AE7C-332D388F6619}"/>
              </a:ext>
            </a:extLst>
          </p:cNvPr>
          <p:cNvSpPr txBox="1"/>
          <p:nvPr/>
        </p:nvSpPr>
        <p:spPr>
          <a:xfrm>
            <a:off x="8937231" y="4300703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8 Months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710CEB2-4E11-44C6-A201-5DCB3EA9A265}"/>
              </a:ext>
            </a:extLst>
          </p:cNvPr>
          <p:cNvSpPr txBox="1"/>
          <p:nvPr/>
        </p:nvSpPr>
        <p:spPr>
          <a:xfrm>
            <a:off x="9170708" y="2437398"/>
            <a:ext cx="99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327627" y="5411040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50655" y="2827531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8617020" y="2777251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1551849" y="2678062"/>
            <a:ext cx="204886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407652" y="5409989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ircle: Hollow 9">
            <a:extLst>
              <a:ext uri="{FF2B5EF4-FFF2-40B4-BE49-F238E27FC236}">
                <a16:creationId xmlns:a16="http://schemas.microsoft.com/office/drawing/2014/main" xmlns="" id="{1E0E5245-3E9D-45CB-A2A2-78E37536928E}"/>
              </a:ext>
            </a:extLst>
          </p:cNvPr>
          <p:cNvSpPr/>
          <p:nvPr/>
        </p:nvSpPr>
        <p:spPr>
          <a:xfrm>
            <a:off x="2277313" y="367971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BADB8234-7655-4312-99D5-ACC91B4B894B}"/>
              </a:ext>
            </a:extLst>
          </p:cNvPr>
          <p:cNvSpPr/>
          <p:nvPr/>
        </p:nvSpPr>
        <p:spPr>
          <a:xfrm>
            <a:off x="2526282" y="391299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ircle: Hollow 8">
            <a:extLst>
              <a:ext uri="{FF2B5EF4-FFF2-40B4-BE49-F238E27FC236}">
                <a16:creationId xmlns:a16="http://schemas.microsoft.com/office/drawing/2014/main" xmlns="" id="{868629C6-9D56-44C4-A90C-D16F2E7AA94B}"/>
              </a:ext>
            </a:extLst>
          </p:cNvPr>
          <p:cNvSpPr/>
          <p:nvPr/>
        </p:nvSpPr>
        <p:spPr>
          <a:xfrm>
            <a:off x="241346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2621532" y="2879611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xmlns="" id="{AF54DAFC-72BF-4C18-B451-30110FC8EBCC}"/>
              </a:ext>
            </a:extLst>
          </p:cNvPr>
          <p:cNvSpPr/>
          <p:nvPr/>
        </p:nvSpPr>
        <p:spPr>
          <a:xfrm rot="4807867">
            <a:off x="2218428" y="346666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36B49B4F-63E8-4430-9059-553CBCA3AB43}"/>
              </a:ext>
            </a:extLst>
          </p:cNvPr>
          <p:cNvSpPr/>
          <p:nvPr/>
        </p:nvSpPr>
        <p:spPr>
          <a:xfrm>
            <a:off x="2576282" y="279928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9085" y="4415474"/>
            <a:ext cx="984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03A1A4"/>
                </a:solidFill>
                <a:latin typeface="Century Gothic" panose="020B0502020202020204" pitchFamily="34" charset="0"/>
              </a:rPr>
              <a:t>4.5 Months</a:t>
            </a:r>
            <a:endParaRPr lang="en-US" sz="12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DEA27D8-0CF3-496D-AD7D-2076231DE52C}"/>
              </a:ext>
            </a:extLst>
          </p:cNvPr>
          <p:cNvSpPr txBox="1"/>
          <p:nvPr/>
        </p:nvSpPr>
        <p:spPr>
          <a:xfrm>
            <a:off x="3229946" y="5167544"/>
            <a:ext cx="267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Glacier Identification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3193790" y="5409989"/>
            <a:ext cx="204886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4A6EEA54-5314-432F-B5DF-B223248AB8AA}"/>
              </a:ext>
            </a:extLst>
          </p:cNvPr>
          <p:cNvSpPr/>
          <p:nvPr/>
        </p:nvSpPr>
        <p:spPr>
          <a:xfrm>
            <a:off x="11055027" y="3908740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ircle: Hollow 55">
            <a:extLst>
              <a:ext uri="{FF2B5EF4-FFF2-40B4-BE49-F238E27FC236}">
                <a16:creationId xmlns:a16="http://schemas.microsoft.com/office/drawing/2014/main" xmlns="" id="{0C983C23-7914-456E-AA37-90FEEBD851C0}"/>
              </a:ext>
            </a:extLst>
          </p:cNvPr>
          <p:cNvSpPr/>
          <p:nvPr/>
        </p:nvSpPr>
        <p:spPr>
          <a:xfrm>
            <a:off x="10935964" y="377756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ircle: Hollow 56">
            <a:extLst>
              <a:ext uri="{FF2B5EF4-FFF2-40B4-BE49-F238E27FC236}">
                <a16:creationId xmlns:a16="http://schemas.microsoft.com/office/drawing/2014/main" xmlns="" id="{CD810234-B3DF-4AE8-B7F5-9B91C3FEE8A3}"/>
              </a:ext>
            </a:extLst>
          </p:cNvPr>
          <p:cNvSpPr/>
          <p:nvPr/>
        </p:nvSpPr>
        <p:spPr>
          <a:xfrm>
            <a:off x="10808213" y="364469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1150277" y="4071078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11118318" y="5042345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93BBA26-6FB6-4EDA-AE7C-332D388F6619}"/>
              </a:ext>
            </a:extLst>
          </p:cNvPr>
          <p:cNvSpPr txBox="1"/>
          <p:nvPr/>
        </p:nvSpPr>
        <p:spPr>
          <a:xfrm>
            <a:off x="10327753" y="3384365"/>
            <a:ext cx="151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8.5 Months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10093885" y="553819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710CEB2-4E11-44C6-A201-5DCB3EA9A265}"/>
              </a:ext>
            </a:extLst>
          </p:cNvPr>
          <p:cNvSpPr txBox="1"/>
          <p:nvPr/>
        </p:nvSpPr>
        <p:spPr>
          <a:xfrm>
            <a:off x="10800451" y="5067464"/>
            <a:ext cx="126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Report writing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40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3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60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3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8000"/>
                            </p:stCondLst>
                            <p:childTnLst>
                              <p:par>
                                <p:cTn id="3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2" grpId="0" animBg="1"/>
      <p:bldP spid="73" grpId="0" animBg="1"/>
      <p:bldP spid="75" grpId="0" animBg="1"/>
      <p:bldP spid="82" grpId="0" animBg="1"/>
      <p:bldP spid="83" grpId="0" animBg="1"/>
      <p:bldP spid="2" grpId="0"/>
      <p:bldP spid="84" grpId="0"/>
      <p:bldP spid="86" grpId="0" animBg="1"/>
      <p:bldP spid="87" grpId="0" animBg="1"/>
      <p:bldP spid="88" grpId="0" animBg="1"/>
      <p:bldP spid="90" grpId="0" animBg="1"/>
      <p:bldP spid="91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20A031-C8D7-41E1-A857-3E8B36B7D2E2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  <a:hlinkClick r:id="rId2"/>
              </a:rPr>
              <a:t>COURSE LINK</a:t>
            </a:r>
            <a:endParaRPr lang="en-US" sz="32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A28ED8-294C-4181-8378-0949CF4C560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69EA8E-D5C2-4AA2-9E9C-F1FE7BEF7608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74C04A3-6014-446C-99E4-580D8B1D12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103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CD7C6A-6501-4376-999E-E788CEFD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Mustafa bokhari</cp:lastModifiedBy>
  <cp:revision>29</cp:revision>
  <dcterms:created xsi:type="dcterms:W3CDTF">2017-10-05T18:27:48Z</dcterms:created>
  <dcterms:modified xsi:type="dcterms:W3CDTF">2020-08-26T20:23:52Z</dcterms:modified>
</cp:coreProperties>
</file>