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0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28AE-73F5-4524-9651-BBF6DEA39347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F694-1850-468D-9E45-0BABBE2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(project introduction)</a:t>
            </a:r>
          </a:p>
          <a:p>
            <a:r>
              <a:rPr lang="en-US" dirty="0" smtClean="0"/>
              <a:t>Literature review (table features)</a:t>
            </a:r>
          </a:p>
          <a:p>
            <a:r>
              <a:rPr lang="en-US" dirty="0" smtClean="0"/>
              <a:t>Methodology/Requirement analysis</a:t>
            </a:r>
            <a:endParaRPr lang="en-US" dirty="0"/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Web Portal</a:t>
            </a:r>
          </a:p>
          <a:p>
            <a:r>
              <a:rPr lang="en-US" dirty="0" smtClean="0"/>
              <a:t>Implementation (Discussion about web portal)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bokhari</dc:creator>
  <cp:lastModifiedBy>Mustafa bokhari</cp:lastModifiedBy>
  <cp:revision>2</cp:revision>
  <dcterms:created xsi:type="dcterms:W3CDTF">2020-08-24T06:49:51Z</dcterms:created>
  <dcterms:modified xsi:type="dcterms:W3CDTF">2020-08-24T07:01:19Z</dcterms:modified>
</cp:coreProperties>
</file>