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F573-1D61-456D-9CE4-CB126889EE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1C04-E949-427F-8E49-DC74BF1DF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9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F573-1D61-456D-9CE4-CB126889EE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1C04-E949-427F-8E49-DC74BF1DF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F573-1D61-456D-9CE4-CB126889EE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1C04-E949-427F-8E49-DC74BF1DF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5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F573-1D61-456D-9CE4-CB126889EE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1C04-E949-427F-8E49-DC74BF1DF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8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F573-1D61-456D-9CE4-CB126889EE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1C04-E949-427F-8E49-DC74BF1DF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3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F573-1D61-456D-9CE4-CB126889EE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1C04-E949-427F-8E49-DC74BF1DF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7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F573-1D61-456D-9CE4-CB126889EE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1C04-E949-427F-8E49-DC74BF1DF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F573-1D61-456D-9CE4-CB126889EE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1C04-E949-427F-8E49-DC74BF1DF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5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F573-1D61-456D-9CE4-CB126889EE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1C04-E949-427F-8E49-DC74BF1DF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F573-1D61-456D-9CE4-CB126889EE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1C04-E949-427F-8E49-DC74BF1DF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3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F573-1D61-456D-9CE4-CB126889EE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1C04-E949-427F-8E49-DC74BF1DF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4F573-1D61-456D-9CE4-CB126889EE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81C04-E949-427F-8E49-DC74BF1DF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enjoy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2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3889612"/>
            <a:ext cx="48429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D3E3-0B98-4FB5-A3F3-E4703B8B9074}" type="slidenum">
              <a:rPr lang="en-US" smtClean="0"/>
              <a:t>2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50377" y="3723703"/>
            <a:ext cx="393896" cy="3657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nut 9"/>
          <p:cNvSpPr/>
          <p:nvPr/>
        </p:nvSpPr>
        <p:spPr>
          <a:xfrm>
            <a:off x="755109" y="3519826"/>
            <a:ext cx="745588" cy="745588"/>
          </a:xfrm>
          <a:prstGeom prst="donut">
            <a:avLst>
              <a:gd name="adj" fmla="val 512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786920" y="3519826"/>
            <a:ext cx="745588" cy="745588"/>
          </a:xfrm>
          <a:prstGeom prst="donut">
            <a:avLst>
              <a:gd name="adj" fmla="val 512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nut 11"/>
          <p:cNvSpPr/>
          <p:nvPr/>
        </p:nvSpPr>
        <p:spPr>
          <a:xfrm>
            <a:off x="575399" y="3322983"/>
            <a:ext cx="1136820" cy="1139274"/>
          </a:xfrm>
          <a:prstGeom prst="donut">
            <a:avLst>
              <a:gd name="adj" fmla="val 512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325" y="4448295"/>
            <a:ext cx="0" cy="1195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flipH="1" flipV="1">
            <a:off x="1043615" y="5644258"/>
            <a:ext cx="207419" cy="23957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>
            <a:off x="375947" y="3206847"/>
            <a:ext cx="1503912" cy="1371547"/>
          </a:xfrm>
          <a:prstGeom prst="arc">
            <a:avLst>
              <a:gd name="adj1" fmla="val 5287792"/>
              <a:gd name="adj2" fmla="val 1092367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86442" y="6745024"/>
            <a:ext cx="1173987" cy="104"/>
          </a:xfrm>
          <a:prstGeom prst="line">
            <a:avLst/>
          </a:prstGeom>
          <a:ln w="3810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74419" y="329003"/>
            <a:ext cx="1173987" cy="104"/>
          </a:xfrm>
          <a:prstGeom prst="line">
            <a:avLst/>
          </a:prstGeom>
          <a:ln w="3810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 rot="10973738">
            <a:off x="2193745" y="3217801"/>
            <a:ext cx="1503912" cy="1371547"/>
          </a:xfrm>
          <a:prstGeom prst="arc">
            <a:avLst>
              <a:gd name="adj1" fmla="val 5287792"/>
              <a:gd name="adj2" fmla="val 1092367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68175" y="3720695"/>
            <a:ext cx="393896" cy="3657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nut 32"/>
          <p:cNvSpPr/>
          <p:nvPr/>
        </p:nvSpPr>
        <p:spPr>
          <a:xfrm>
            <a:off x="2572907" y="3516818"/>
            <a:ext cx="745588" cy="745588"/>
          </a:xfrm>
          <a:prstGeom prst="donut">
            <a:avLst>
              <a:gd name="adj" fmla="val 512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Donut 33"/>
          <p:cNvSpPr/>
          <p:nvPr/>
        </p:nvSpPr>
        <p:spPr>
          <a:xfrm>
            <a:off x="2604718" y="3516818"/>
            <a:ext cx="745588" cy="745588"/>
          </a:xfrm>
          <a:prstGeom prst="donut">
            <a:avLst>
              <a:gd name="adj" fmla="val 512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Donut 30"/>
          <p:cNvSpPr/>
          <p:nvPr/>
        </p:nvSpPr>
        <p:spPr>
          <a:xfrm>
            <a:off x="2393874" y="3283989"/>
            <a:ext cx="1136820" cy="1139274"/>
          </a:xfrm>
          <a:prstGeom prst="donut">
            <a:avLst>
              <a:gd name="adj" fmla="val 512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2945701" y="1149523"/>
            <a:ext cx="19422" cy="2219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 flipH="1" flipV="1">
            <a:off x="2830888" y="922927"/>
            <a:ext cx="207419" cy="23957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4566181" y="3889612"/>
            <a:ext cx="48429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747883" y="3889612"/>
            <a:ext cx="48429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782375" y="3727729"/>
            <a:ext cx="393896" cy="3657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nut 46"/>
          <p:cNvSpPr/>
          <p:nvPr/>
        </p:nvSpPr>
        <p:spPr>
          <a:xfrm>
            <a:off x="4587107" y="3523852"/>
            <a:ext cx="745588" cy="745588"/>
          </a:xfrm>
          <a:prstGeom prst="donut">
            <a:avLst>
              <a:gd name="adj" fmla="val 512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Donut 47"/>
          <p:cNvSpPr/>
          <p:nvPr/>
        </p:nvSpPr>
        <p:spPr>
          <a:xfrm>
            <a:off x="4618918" y="3523852"/>
            <a:ext cx="745588" cy="745588"/>
          </a:xfrm>
          <a:prstGeom prst="donut">
            <a:avLst>
              <a:gd name="adj" fmla="val 512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Donut 44"/>
          <p:cNvSpPr/>
          <p:nvPr/>
        </p:nvSpPr>
        <p:spPr>
          <a:xfrm>
            <a:off x="4407397" y="3327009"/>
            <a:ext cx="1136820" cy="1139274"/>
          </a:xfrm>
          <a:prstGeom prst="donut">
            <a:avLst>
              <a:gd name="adj" fmla="val 512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Arc 49"/>
          <p:cNvSpPr/>
          <p:nvPr/>
        </p:nvSpPr>
        <p:spPr>
          <a:xfrm rot="15919829">
            <a:off x="4207945" y="3224835"/>
            <a:ext cx="1503912" cy="1371547"/>
          </a:xfrm>
          <a:prstGeom prst="arc">
            <a:avLst>
              <a:gd name="adj1" fmla="val 5287792"/>
              <a:gd name="adj2" fmla="val 1092367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flipH="1" flipV="1">
            <a:off x="4897460" y="5651292"/>
            <a:ext cx="207419" cy="23957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5001170" y="4466282"/>
            <a:ext cx="0" cy="1195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4490391" y="6744920"/>
            <a:ext cx="1173987" cy="104"/>
          </a:xfrm>
          <a:prstGeom prst="line">
            <a:avLst/>
          </a:prstGeom>
          <a:ln w="3810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547891" y="3720695"/>
            <a:ext cx="393896" cy="3657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nut 57"/>
          <p:cNvSpPr/>
          <p:nvPr/>
        </p:nvSpPr>
        <p:spPr>
          <a:xfrm>
            <a:off x="6352623" y="3516818"/>
            <a:ext cx="745588" cy="745588"/>
          </a:xfrm>
          <a:prstGeom prst="donut">
            <a:avLst>
              <a:gd name="adj" fmla="val 51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Donut 58"/>
          <p:cNvSpPr/>
          <p:nvPr/>
        </p:nvSpPr>
        <p:spPr>
          <a:xfrm>
            <a:off x="6384434" y="3516818"/>
            <a:ext cx="745588" cy="745588"/>
          </a:xfrm>
          <a:prstGeom prst="donut">
            <a:avLst>
              <a:gd name="adj" fmla="val 512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Donut 55"/>
          <p:cNvSpPr/>
          <p:nvPr/>
        </p:nvSpPr>
        <p:spPr>
          <a:xfrm>
            <a:off x="6172913" y="3319975"/>
            <a:ext cx="1136820" cy="1139274"/>
          </a:xfrm>
          <a:prstGeom prst="donut">
            <a:avLst>
              <a:gd name="adj" fmla="val 51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714522" y="1139483"/>
            <a:ext cx="0" cy="2229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c 60"/>
          <p:cNvSpPr/>
          <p:nvPr/>
        </p:nvSpPr>
        <p:spPr>
          <a:xfrm rot="10973738">
            <a:off x="5973461" y="3217801"/>
            <a:ext cx="1503912" cy="1371547"/>
          </a:xfrm>
          <a:prstGeom prst="arc">
            <a:avLst>
              <a:gd name="adj1" fmla="val 5287792"/>
              <a:gd name="adj2" fmla="val 1092367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flipH="1" flipV="1">
            <a:off x="6631797" y="909952"/>
            <a:ext cx="207419" cy="2395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6135182" y="329003"/>
            <a:ext cx="1173987" cy="104"/>
          </a:xfrm>
          <a:prstGeom prst="line">
            <a:avLst/>
          </a:prstGeom>
          <a:ln w="3810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0800000" flipH="1">
            <a:off x="8115914" y="7467088"/>
            <a:ext cx="1173987" cy="104"/>
          </a:xfrm>
          <a:prstGeom prst="line">
            <a:avLst/>
          </a:prstGeom>
          <a:ln w="3810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 rot="10800000">
            <a:off x="8483296" y="3709740"/>
            <a:ext cx="393896" cy="3657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nut 99"/>
          <p:cNvSpPr/>
          <p:nvPr/>
        </p:nvSpPr>
        <p:spPr>
          <a:xfrm rot="10800000">
            <a:off x="8326872" y="3533789"/>
            <a:ext cx="745588" cy="745588"/>
          </a:xfrm>
          <a:prstGeom prst="donut">
            <a:avLst>
              <a:gd name="adj" fmla="val 51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Donut 100"/>
          <p:cNvSpPr/>
          <p:nvPr/>
        </p:nvSpPr>
        <p:spPr>
          <a:xfrm rot="10800000">
            <a:off x="8295061" y="3533789"/>
            <a:ext cx="745588" cy="745588"/>
          </a:xfrm>
          <a:prstGeom prst="donut">
            <a:avLst>
              <a:gd name="adj" fmla="val 512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Donut 97"/>
          <p:cNvSpPr/>
          <p:nvPr/>
        </p:nvSpPr>
        <p:spPr>
          <a:xfrm rot="10800000">
            <a:off x="8115350" y="3336946"/>
            <a:ext cx="1136820" cy="1139274"/>
          </a:xfrm>
          <a:prstGeom prst="donut">
            <a:avLst>
              <a:gd name="adj" fmla="val 51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rot="10800000">
            <a:off x="8680244" y="4426880"/>
            <a:ext cx="0" cy="1195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 rot="10800000" flipH="1" flipV="1">
            <a:off x="8576535" y="5643765"/>
            <a:ext cx="207419" cy="23957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 rot="10800000" flipH="1" flipV="1">
            <a:off x="8576535" y="5633304"/>
            <a:ext cx="207419" cy="2395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c 101"/>
          <p:cNvSpPr/>
          <p:nvPr/>
        </p:nvSpPr>
        <p:spPr>
          <a:xfrm>
            <a:off x="7912445" y="3243545"/>
            <a:ext cx="1503912" cy="1371547"/>
          </a:xfrm>
          <a:prstGeom prst="arc">
            <a:avLst>
              <a:gd name="adj1" fmla="val 5287792"/>
              <a:gd name="adj2" fmla="val 1092367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8078183" y="6744816"/>
            <a:ext cx="1173987" cy="104"/>
          </a:xfrm>
          <a:prstGeom prst="line">
            <a:avLst/>
          </a:prstGeom>
          <a:ln w="3810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10319108" y="3746439"/>
            <a:ext cx="393896" cy="3657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nut 114"/>
          <p:cNvSpPr/>
          <p:nvPr/>
        </p:nvSpPr>
        <p:spPr>
          <a:xfrm>
            <a:off x="10123840" y="3542562"/>
            <a:ext cx="745588" cy="745588"/>
          </a:xfrm>
          <a:prstGeom prst="donut">
            <a:avLst>
              <a:gd name="adj" fmla="val 512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Donut 115"/>
          <p:cNvSpPr/>
          <p:nvPr/>
        </p:nvSpPr>
        <p:spPr>
          <a:xfrm>
            <a:off x="10155651" y="3542562"/>
            <a:ext cx="745588" cy="745588"/>
          </a:xfrm>
          <a:prstGeom prst="donut">
            <a:avLst>
              <a:gd name="adj" fmla="val 51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Donut 112"/>
          <p:cNvSpPr/>
          <p:nvPr/>
        </p:nvSpPr>
        <p:spPr>
          <a:xfrm>
            <a:off x="9944130" y="3345719"/>
            <a:ext cx="1136820" cy="1139274"/>
          </a:xfrm>
          <a:prstGeom prst="donut">
            <a:avLst>
              <a:gd name="adj" fmla="val 51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10516056" y="978897"/>
            <a:ext cx="0" cy="2416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 flipH="1" flipV="1">
            <a:off x="10412346" y="741068"/>
            <a:ext cx="207419" cy="2395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Arc 109"/>
          <p:cNvSpPr/>
          <p:nvPr/>
        </p:nvSpPr>
        <p:spPr>
          <a:xfrm rot="10800000">
            <a:off x="9779943" y="3206847"/>
            <a:ext cx="1503912" cy="1371547"/>
          </a:xfrm>
          <a:prstGeom prst="arc">
            <a:avLst>
              <a:gd name="adj1" fmla="val 5287792"/>
              <a:gd name="adj2" fmla="val 1092367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/>
          <p:nvPr/>
        </p:nvCxnSpPr>
        <p:spPr>
          <a:xfrm rot="10800000" flipH="1">
            <a:off x="9944130" y="329003"/>
            <a:ext cx="1173987" cy="104"/>
          </a:xfrm>
          <a:prstGeom prst="line">
            <a:avLst/>
          </a:prstGeom>
          <a:ln w="3810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8135844" y="2795455"/>
            <a:ext cx="1370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.5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Months</a:t>
            </a:r>
          </a:p>
          <a:p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249889" y="4541231"/>
            <a:ext cx="1665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.5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Months</a:t>
            </a:r>
          </a:p>
          <a:p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92148" y="2786121"/>
            <a:ext cx="178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Process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490596" y="4518110"/>
            <a:ext cx="133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6.5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Months</a:t>
            </a:r>
          </a:p>
          <a:p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586467" y="2799870"/>
            <a:ext cx="161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Months</a:t>
            </a:r>
          </a:p>
          <a:p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602553" y="4518882"/>
            <a:ext cx="121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 Months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83874" y="6063791"/>
            <a:ext cx="243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review/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study site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115872" y="6034053"/>
            <a:ext cx="243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of Optical data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617700" y="5991972"/>
            <a:ext cx="243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Glacier Identification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861415" y="332566"/>
            <a:ext cx="243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of SAR data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852009" y="345191"/>
            <a:ext cx="243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selection and Identification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9620510" y="344019"/>
            <a:ext cx="243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Writing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01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5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0"/>
                            </p:stCondLst>
                            <p:childTnLst>
                              <p:par>
                                <p:cTn id="10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50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0"/>
                            </p:stCondLst>
                            <p:childTnLst>
                              <p:par>
                                <p:cTn id="1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8500"/>
                            </p:stCondLst>
                            <p:childTnLst>
                              <p:par>
                                <p:cTn id="1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9000"/>
                            </p:stCondLst>
                            <p:childTnLst>
                              <p:par>
                                <p:cTn id="150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9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9000"/>
                            </p:stCondLst>
                            <p:childTnLst>
                              <p:par>
                                <p:cTn id="2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9500"/>
                            </p:stCondLst>
                            <p:childTnLst>
                              <p:par>
                                <p:cTn id="2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0500"/>
                            </p:stCondLst>
                            <p:childTnLst>
                              <p:par>
                                <p:cTn id="2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21" grpId="0" animBg="1"/>
      <p:bldP spid="22" grpId="0" animBg="1"/>
      <p:bldP spid="37" grpId="0" animBg="1"/>
      <p:bldP spid="32" grpId="0" animBg="1"/>
      <p:bldP spid="31" grpId="0" animBg="1"/>
      <p:bldP spid="40" grpId="0" animBg="1"/>
      <p:bldP spid="46" grpId="0" animBg="1"/>
      <p:bldP spid="45" grpId="0" animBg="1"/>
      <p:bldP spid="50" grpId="0" animBg="1"/>
      <p:bldP spid="84" grpId="0" animBg="1"/>
      <p:bldP spid="57" grpId="0" animBg="1"/>
      <p:bldP spid="56" grpId="0" animBg="1"/>
      <p:bldP spid="61" grpId="0" animBg="1"/>
      <p:bldP spid="63" grpId="0" animBg="1"/>
      <p:bldP spid="99" grpId="0" animBg="1"/>
      <p:bldP spid="98" grpId="0" animBg="1"/>
      <p:bldP spid="95" grpId="0" animBg="1"/>
      <p:bldP spid="102" grpId="0" animBg="1"/>
      <p:bldP spid="114" grpId="0" animBg="1"/>
      <p:bldP spid="113" grpId="0" animBg="1"/>
      <p:bldP spid="109" grpId="0" animBg="1"/>
      <p:bldP spid="110" grpId="0" animBg="1"/>
      <p:bldP spid="117" grpId="0"/>
      <p:bldP spid="118" grpId="0"/>
      <p:bldP spid="122" grpId="0"/>
      <p:bldP spid="123" grpId="0"/>
      <p:bldP spid="125" grpId="0"/>
      <p:bldP spid="126" grpId="0"/>
      <p:bldP spid="127" grpId="0"/>
      <p:bldP spid="128" grpId="0"/>
      <p:bldP spid="1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Timeline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</dc:title>
  <dc:creator>Mustafa bokhari</dc:creator>
  <cp:lastModifiedBy>Mustafa bokhari</cp:lastModifiedBy>
  <cp:revision>2</cp:revision>
  <dcterms:created xsi:type="dcterms:W3CDTF">2020-02-19T23:23:16Z</dcterms:created>
  <dcterms:modified xsi:type="dcterms:W3CDTF">2020-02-20T09:34:42Z</dcterms:modified>
</cp:coreProperties>
</file>