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PentestFW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Penetration Testing </a:t>
            </a:r>
            <a:r>
              <a:rPr lang="en-US" dirty="0" smtClean="0"/>
              <a:t>Framework </a:t>
            </a:r>
            <a:r>
              <a:rPr lang="en-US" dirty="0" smtClean="0"/>
              <a:t>Written </a:t>
            </a: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comprises </a:t>
            </a:r>
            <a:r>
              <a:rPr lang="en-US" dirty="0" smtClean="0"/>
              <a:t>a main script named pentestFW, multiple modules, and a database.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modules perform various operations such as scanning, sniffing, and exploitation.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database is used to store all required information related to the module operations, including module names, categories, and </a:t>
            </a:r>
            <a:r>
              <a:rPr lang="en-US" dirty="0" smtClean="0"/>
              <a:t>logs.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Cont`d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PentestFW also includes a Python script </a:t>
            </a:r>
            <a:r>
              <a:rPr lang="ar-IQ" dirty="0" smtClean="0"/>
              <a:t>named</a:t>
            </a:r>
            <a:r>
              <a:rPr lang="en-US" dirty="0" smtClean="0"/>
              <a:t> install that is used to automate installation.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script is responsible for creating the database, the first user, and </a:t>
            </a:r>
            <a:r>
              <a:rPr lang="ar-IQ" dirty="0" smtClean="0"/>
              <a:t>inserting</a:t>
            </a:r>
            <a:r>
              <a:rPr lang="en-US" dirty="0" smtClean="0"/>
              <a:t> all available modules information.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project, we utilized various Python libraries, </a:t>
            </a:r>
            <a:r>
              <a:rPr lang="en-US" dirty="0" smtClean="0"/>
              <a:t>including: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MySQL Connector for interacting with MySQL DBMS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err="1" smtClean="0"/>
              <a:t>Importlib</a:t>
            </a:r>
            <a:r>
              <a:rPr lang="en-US" dirty="0" smtClean="0"/>
              <a:t> for modules` calling.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Scapy for Packet crafting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OS and </a:t>
            </a:r>
            <a:r>
              <a:rPr lang="en-US" dirty="0" err="1" smtClean="0"/>
              <a:t>Subprocess</a:t>
            </a:r>
            <a:r>
              <a:rPr lang="en-US" dirty="0" smtClean="0"/>
              <a:t> for interacting with the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385" y="2443163"/>
            <a:ext cx="8001000" cy="3676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477" y="3789485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PentestFW database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Console, Commands,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must run the console as a root.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console requires login with a username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current user ID of PentestFW will be associated with the notes he has written.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console supports many commands including help, load, bash, exit, etc.</a:t>
            </a:r>
          </a:p>
        </p:txBody>
      </p:sp>
    </p:spTree>
    <p:extLst>
      <p:ext uri="{BB962C8B-B14F-4D97-AF65-F5344CB8AC3E}">
        <p14:creationId xmlns:p14="http://schemas.microsoft.com/office/powerpoint/2010/main" val="2445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Cont`d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install PentestFW:</a:t>
            </a:r>
          </a:p>
          <a:p>
            <a:pPr marL="0" indent="0" algn="ctr">
              <a:buNone/>
            </a:pPr>
            <a:r>
              <a:rPr lang="en-US" dirty="0" smtClean="0"/>
              <a:t>  	sudo python3 install.py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run the Console:</a:t>
            </a:r>
          </a:p>
          <a:p>
            <a:pPr marL="0" indent="0" algn="ctr">
              <a:buNone/>
            </a:pPr>
            <a:r>
              <a:rPr lang="en-US" dirty="0" smtClean="0"/>
              <a:t>		sudo python3 pentestfw.py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Then, type `help` </a:t>
            </a:r>
            <a:r>
              <a:rPr lang="en-US" dirty="0"/>
              <a:t>to get </a:t>
            </a:r>
            <a:r>
              <a:rPr lang="en-US" dirty="0" smtClean="0"/>
              <a:t>started.</a:t>
            </a:r>
          </a:p>
        </p:txBody>
      </p:sp>
    </p:spTree>
    <p:extLst>
      <p:ext uri="{BB962C8B-B14F-4D97-AF65-F5344CB8AC3E}">
        <p14:creationId xmlns:p14="http://schemas.microsoft.com/office/powerpoint/2010/main" val="2187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0126" y="2695185"/>
            <a:ext cx="9601196" cy="13038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392</TotalTime>
  <Words>210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PentestFW</vt:lpstr>
      <vt:lpstr>Introduction</vt:lpstr>
      <vt:lpstr>Cont`d</vt:lpstr>
      <vt:lpstr>Python Libraries</vt:lpstr>
      <vt:lpstr>Database</vt:lpstr>
      <vt:lpstr>Console, Commands, etc</vt:lpstr>
      <vt:lpstr>Cont`d</vt:lpstr>
      <vt:lpstr>Thank You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PentestFW</dc:title>
  <dc:creator>Maher</dc:creator>
  <cp:lastModifiedBy>Maher</cp:lastModifiedBy>
  <cp:revision>23</cp:revision>
  <dcterms:created xsi:type="dcterms:W3CDTF">2024-04-08T18:29:18Z</dcterms:created>
  <dcterms:modified xsi:type="dcterms:W3CDTF">2024-04-15T14:08:52Z</dcterms:modified>
</cp:coreProperties>
</file>