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3BC17-DFB1-7F8F-C648-6EB61D8CB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1B393-7B99-8428-E30F-8585E8B45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29A56-180B-3B4A-3B7E-C48F97F0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78A2-01EB-4F10-949C-FF6556FC1772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6C667-2B7D-7DC7-0FF2-016CDD91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A3E2A-958A-A7C8-3BEF-2C981B55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08D4-77FF-45E6-B441-0ABCE769A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76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BBDF3-3D6D-016E-5699-30042590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B698C-8EC8-82E7-B07E-3FC0B90DA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B2A30-E00A-0755-FBA3-F5F6B803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78A2-01EB-4F10-949C-FF6556FC1772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5C81A-ED18-EF57-E24B-D46D3442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04386-8072-22B5-0CCB-EC05A2E0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08D4-77FF-45E6-B441-0ABCE769A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14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CD473B-5840-8620-3B30-EC65A3F867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4574B-24D1-5DD6-64E1-53CDE51FB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6CA8C-FBF9-B1A6-DFB0-7FE4A6F43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78A2-01EB-4F10-949C-FF6556FC1772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3DB0C-9271-4BDC-4ED4-E80B13312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30F4A-4CAD-8EAF-E982-4E4F4143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08D4-77FF-45E6-B441-0ABCE769A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89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1221-6A75-E312-EDCF-DC7ABE303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D41C2-C5EB-2FA6-5759-321903E69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10F36-FA24-B5C5-B235-7A08DCBB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78A2-01EB-4F10-949C-FF6556FC1772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7F6DA-A98F-ACAE-36A6-22B5A53B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C3002-1F42-55C3-EAB9-45C4BA75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08D4-77FF-45E6-B441-0ABCE769A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07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141E-BCEC-EC27-AB4A-EC1D5A1E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8EDA9-3411-0508-78D6-3030FD96D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0BD02-6194-3A1D-312E-DABEAA32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78A2-01EB-4F10-949C-FF6556FC1772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76C9C-5009-F490-BF2E-92F621B00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1CDF7-7A0D-717D-77DB-D3179888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08D4-77FF-45E6-B441-0ABCE769A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1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5051-2738-2452-26A3-8C37EB6A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CAC49-DDA2-F253-E40F-D2262B529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BD731-8844-71CF-D9BF-6AEF4AA3D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C8554-269F-58C3-762C-53815CFFD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78A2-01EB-4F10-949C-FF6556FC1772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702F9-F063-A786-CBF8-B640930D8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53A53-79C8-387C-BB2B-421F8643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08D4-77FF-45E6-B441-0ABCE769A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14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62E6-385E-F1CE-1213-266E53AE1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6D5C4-1F16-8AF9-9CC4-EB53C4300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843C7-8879-1E66-D969-86CCF533B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F344C-69C1-E35E-D475-AE9B1E5AA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14200-34D4-1AAC-91F6-44850FF00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922173-BCCB-977D-A4D1-A411E921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78A2-01EB-4F10-949C-FF6556FC1772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C2BBB-034E-8ACF-1B9D-E8100D11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8878C2-AE51-7D21-1803-E33F2AC3A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08D4-77FF-45E6-B441-0ABCE769A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29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B7D8F-EA42-359E-926E-F045933AD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8956AD-781C-1DA9-B137-CC922A1F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78A2-01EB-4F10-949C-FF6556FC1772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FD4B3-A7B5-39C6-BD6C-A1573981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4C7D71-5B0F-C7D4-5F28-B7C30EB7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08D4-77FF-45E6-B441-0ABCE769A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34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B39D3-9E64-788A-8656-ACAACB229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78A2-01EB-4F10-949C-FF6556FC1772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0B9FE-3BB0-D371-E309-F50FF4D8E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4C57C-367A-9812-BB91-30B1CFC6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08D4-77FF-45E6-B441-0ABCE769A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62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D6FFF-AB96-5498-C814-02AC88122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E41C3-D62F-46C9-BCC8-41D2D4C00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1B348-4652-3F27-BBC6-08BA5D2B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1B71F-1872-E28D-ACDA-9122D875F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78A2-01EB-4F10-949C-FF6556FC1772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3199E-12BA-E5BC-E528-ED2406AA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EE614-DE32-6E7B-FAC7-7E9A70A8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08D4-77FF-45E6-B441-0ABCE769A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58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A0A0F-0382-3BBF-487D-3B3BCEEB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B74CB7-41BF-6341-707A-E0308FB9C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4DE8F-D7AB-A441-BEA5-4AE26386B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0E6FB-9840-126D-56F1-C6AA3F2F5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78A2-01EB-4F10-949C-FF6556FC1772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4AE62-39C6-82C4-2E83-EA12BE49E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8A348-8801-B8B0-5C6E-BDCA939F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08D4-77FF-45E6-B441-0ABCE769A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89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13421F-EB92-7956-4646-362AB67CB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C14C3-4056-E7B1-F375-5BCB5D100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A4182-6D01-3A32-AC9B-0B449D91A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178A2-01EB-4F10-949C-FF6556FC1772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F9C83-887E-297B-60CD-227A17D6C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9FD78-C2E5-529E-6137-1B0D2DE6E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808D4-77FF-45E6-B441-0ABCE769A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86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6805D-7E89-2EE0-69DA-18B9F41719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Decentralized ID using ZK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4F3FB-2022-136E-5CC4-79EC410070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33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9AFD-7933-FF7F-6CC3-07D62541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B0DBB4-B84F-E8A8-D532-4A6D5D0E9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389" y="2076975"/>
            <a:ext cx="7497221" cy="3848637"/>
          </a:xfrm>
        </p:spPr>
      </p:pic>
    </p:spTree>
    <p:extLst>
      <p:ext uri="{BB962C8B-B14F-4D97-AF65-F5344CB8AC3E}">
        <p14:creationId xmlns:p14="http://schemas.microsoft.com/office/powerpoint/2010/main" val="1982756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737C-5308-EE1E-A18B-19171A3C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B001A4-336E-A139-0168-EE86FE257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148" y="1825625"/>
            <a:ext cx="7049704" cy="4351338"/>
          </a:xfrm>
        </p:spPr>
      </p:pic>
    </p:spTree>
    <p:extLst>
      <p:ext uri="{BB962C8B-B14F-4D97-AF65-F5344CB8AC3E}">
        <p14:creationId xmlns:p14="http://schemas.microsoft.com/office/powerpoint/2010/main" val="629879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0DFAE-B2D9-B511-DE5B-FF278AFA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6CDF19-C456-51D6-BFE4-65977E018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C552E3-FD7E-E5EC-A404-86A9386D6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78" y="690180"/>
            <a:ext cx="8373644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6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883A5-E0EA-E58E-43E4-74C50B696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4A9C13-708D-DCA5-10AE-0BF1FF761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1336" y="1825625"/>
            <a:ext cx="6289328" cy="4351338"/>
          </a:xfrm>
        </p:spPr>
      </p:pic>
    </p:spTree>
    <p:extLst>
      <p:ext uri="{BB962C8B-B14F-4D97-AF65-F5344CB8AC3E}">
        <p14:creationId xmlns:p14="http://schemas.microsoft.com/office/powerpoint/2010/main" val="4133825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98402-E00A-B14B-661B-BEFBBD2E5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B32A43-0A54-3E25-6820-9E1F2BB63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0839" y="1825625"/>
            <a:ext cx="5370322" cy="4351338"/>
          </a:xfrm>
        </p:spPr>
      </p:pic>
    </p:spTree>
    <p:extLst>
      <p:ext uri="{BB962C8B-B14F-4D97-AF65-F5344CB8AC3E}">
        <p14:creationId xmlns:p14="http://schemas.microsoft.com/office/powerpoint/2010/main" val="270094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AEDD1-7B55-A5DA-737E-FD0BDC5A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A50E8D-456B-124D-1467-F64C3BAF1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9231" y="2653318"/>
            <a:ext cx="7973538" cy="2695951"/>
          </a:xfrm>
        </p:spPr>
      </p:pic>
    </p:spTree>
    <p:extLst>
      <p:ext uri="{BB962C8B-B14F-4D97-AF65-F5344CB8AC3E}">
        <p14:creationId xmlns:p14="http://schemas.microsoft.com/office/powerpoint/2010/main" val="107266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D279-97CA-4B89-9DFD-5D293965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06A62A-4B2D-3B82-372B-B93BEDB13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2645" y="1825625"/>
            <a:ext cx="5806709" cy="4351338"/>
          </a:xfrm>
        </p:spPr>
      </p:pic>
    </p:spTree>
    <p:extLst>
      <p:ext uri="{BB962C8B-B14F-4D97-AF65-F5344CB8AC3E}">
        <p14:creationId xmlns:p14="http://schemas.microsoft.com/office/powerpoint/2010/main" val="1501634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1AFE8-9C01-8969-4ABA-A618E0F6D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198B5D-B522-1580-8BA7-6C52E77E5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935" y="1825625"/>
            <a:ext cx="6644130" cy="4351338"/>
          </a:xfrm>
        </p:spPr>
      </p:pic>
    </p:spTree>
    <p:extLst>
      <p:ext uri="{BB962C8B-B14F-4D97-AF65-F5344CB8AC3E}">
        <p14:creationId xmlns:p14="http://schemas.microsoft.com/office/powerpoint/2010/main" val="362772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35A64-1C30-D368-B19D-0E4DFD087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208FA9-D596-1222-51DB-E8BC77FD6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2612" y="1825625"/>
            <a:ext cx="5086775" cy="4351338"/>
          </a:xfrm>
        </p:spPr>
      </p:pic>
    </p:spTree>
    <p:extLst>
      <p:ext uri="{BB962C8B-B14F-4D97-AF65-F5344CB8AC3E}">
        <p14:creationId xmlns:p14="http://schemas.microsoft.com/office/powerpoint/2010/main" val="1029233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2B980-3CA6-714C-EED0-E2008636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B0A121-5C3B-C88C-FE76-37D4B596C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047" y="1938843"/>
            <a:ext cx="7563906" cy="4124901"/>
          </a:xfrm>
        </p:spPr>
      </p:pic>
    </p:spTree>
    <p:extLst>
      <p:ext uri="{BB962C8B-B14F-4D97-AF65-F5344CB8AC3E}">
        <p14:creationId xmlns:p14="http://schemas.microsoft.com/office/powerpoint/2010/main" val="366190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Decentralized ID using ZK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Mustafa Alam</dc:creator>
  <cp:lastModifiedBy>Mustafa Alam</cp:lastModifiedBy>
  <cp:revision>2</cp:revision>
  <dcterms:created xsi:type="dcterms:W3CDTF">2024-11-21T15:57:04Z</dcterms:created>
  <dcterms:modified xsi:type="dcterms:W3CDTF">2024-11-21T16:14:06Z</dcterms:modified>
</cp:coreProperties>
</file>