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57" r:id="rId4"/>
    <p:sldId id="258" r:id="rId5"/>
    <p:sldId id="259" r:id="rId6"/>
    <p:sldId id="260" r:id="rId7"/>
    <p:sldId id="261" r:id="rId8"/>
    <p:sldId id="265" r:id="rId9"/>
    <p:sldId id="266" r:id="rId10"/>
    <p:sldId id="262" r:id="rId11"/>
    <p:sldId id="263" r:id="rId12"/>
    <p:sldId id="26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3BC17-DFB1-7F8F-C648-6EB61D8CB8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E1B393-7B99-8428-E30F-8585E8B458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29A56-180B-3B4A-3B7E-C48F97F09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178A2-01EB-4F10-949C-FF6556FC1772}" type="datetimeFigureOut">
              <a:rPr lang="en-IN" smtClean="0"/>
              <a:t>21-11-2024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46C667-2B7D-7DC7-0FF2-016CDD91E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AA3E2A-958A-A7C8-3BEF-2C981B559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808D4-77FF-45E6-B441-0ABCE769AB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7761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BBDF3-3D6D-016E-5699-300425901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BB698C-8EC8-82E7-B07E-3FC0B90DA1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9B2A30-E00A-0755-FBA3-F5F6B8038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178A2-01EB-4F10-949C-FF6556FC1772}" type="datetimeFigureOut">
              <a:rPr lang="en-IN" smtClean="0"/>
              <a:t>21-11-2024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35C81A-ED18-EF57-E24B-D46D34421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704386-8072-22B5-0CCB-EC05A2E0B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808D4-77FF-45E6-B441-0ABCE769AB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0144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CD473B-5840-8620-3B30-EC65A3F867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04574B-24D1-5DD6-64E1-53CDE51FBB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A6CA8C-FBF9-B1A6-DFB0-7FE4A6F43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178A2-01EB-4F10-949C-FF6556FC1772}" type="datetimeFigureOut">
              <a:rPr lang="en-IN" smtClean="0"/>
              <a:t>21-11-2024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83DB0C-9271-4BDC-4ED4-E80B13312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030F4A-4CAD-8EAF-E982-4E4F4143A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808D4-77FF-45E6-B441-0ABCE769AB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1899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F1221-6A75-E312-EDCF-DC7ABE303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2D41C2-C5EB-2FA6-5759-321903E699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510F36-FA24-B5C5-B235-7A08DCBB3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178A2-01EB-4F10-949C-FF6556FC1772}" type="datetimeFigureOut">
              <a:rPr lang="en-IN" smtClean="0"/>
              <a:t>21-11-2024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77F6DA-A98F-ACAE-36A6-22B5A53B1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9C3002-1F42-55C3-EAB9-45C4BA754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808D4-77FF-45E6-B441-0ABCE769AB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8071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4141E-BCEC-EC27-AB4A-EC1D5A1EC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C8EDA9-3411-0508-78D6-3030FD96DE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80BD02-6194-3A1D-312E-DABEAA327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178A2-01EB-4F10-949C-FF6556FC1772}" type="datetimeFigureOut">
              <a:rPr lang="en-IN" smtClean="0"/>
              <a:t>21-11-2024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D76C9C-5009-F490-BF2E-92F621B00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01CDF7-7A0D-717D-77DB-D31798880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808D4-77FF-45E6-B441-0ABCE769AB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013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15051-2738-2452-26A3-8C37EB6A9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0CAC49-DDA2-F253-E40F-D2262B529A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DBD731-8844-71CF-D9BF-6AEF4AA3DB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6C8554-269F-58C3-762C-53815CFFD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178A2-01EB-4F10-949C-FF6556FC1772}" type="datetimeFigureOut">
              <a:rPr lang="en-IN" smtClean="0"/>
              <a:t>21-11-2024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3702F9-F063-A786-CBF8-B640930D8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353A53-79C8-387C-BB2B-421F8643B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808D4-77FF-45E6-B441-0ABCE769AB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3146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A62E6-385E-F1CE-1213-266E53AE1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66D5C4-1F16-8AF9-9CC4-EB53C43005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E843C7-8879-1E66-D969-86CCF533B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6F344C-69C1-E35E-D475-AE9B1E5AAF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C14200-34D4-1AAC-91F6-44850FF005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922173-BCCB-977D-A4D1-A411E921E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178A2-01EB-4F10-949C-FF6556FC1772}" type="datetimeFigureOut">
              <a:rPr lang="en-IN" smtClean="0"/>
              <a:t>21-11-2024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FC2BBB-034E-8ACF-1B9D-E8100D11F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8878C2-AE51-7D21-1803-E33F2AC3A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808D4-77FF-45E6-B441-0ABCE769AB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6299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B7D8F-EA42-359E-926E-F045933AD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8956AD-781C-1DA9-B137-CC922A1FE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178A2-01EB-4F10-949C-FF6556FC1772}" type="datetimeFigureOut">
              <a:rPr lang="en-IN" smtClean="0"/>
              <a:t>21-11-2024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3FD4B3-A7B5-39C6-BD6C-A1573981E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4C7D71-5B0F-C7D4-5F28-B7C30EB74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808D4-77FF-45E6-B441-0ABCE769AB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5342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EB39D3-9E64-788A-8656-ACAACB229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178A2-01EB-4F10-949C-FF6556FC1772}" type="datetimeFigureOut">
              <a:rPr lang="en-IN" smtClean="0"/>
              <a:t>21-11-2024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E0B9FE-3BB0-D371-E309-F50FF4D8E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64C57C-367A-9812-BB91-30B1CFC6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808D4-77FF-45E6-B441-0ABCE769AB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1628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D6FFF-AB96-5498-C814-02AC88122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DE41C3-D62F-46C9-BCC8-41D2D4C001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E1B348-4652-3F27-BBC6-08BA5D2BAF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81B71F-1872-E28D-ACDA-9122D875F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178A2-01EB-4F10-949C-FF6556FC1772}" type="datetimeFigureOut">
              <a:rPr lang="en-IN" smtClean="0"/>
              <a:t>21-11-2024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73199E-12BA-E5BC-E528-ED2406AAF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3EE614-DE32-6E7B-FAC7-7E9A70A8D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808D4-77FF-45E6-B441-0ABCE769AB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6585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A0A0F-0382-3BBF-487D-3B3BCEEB1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B74CB7-41BF-6341-707A-E0308FB9CD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64DE8F-D7AB-A441-BEA5-4AE26386B8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C0E6FB-9840-126D-56F1-C6AA3F2F5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178A2-01EB-4F10-949C-FF6556FC1772}" type="datetimeFigureOut">
              <a:rPr lang="en-IN" smtClean="0"/>
              <a:t>21-11-2024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A4AE62-39C6-82C4-2E83-EA12BE49E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78A348-8801-B8B0-5C6E-BDCA939FF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808D4-77FF-45E6-B441-0ABCE769AB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1891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13421F-EB92-7956-4646-362AB67CB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3C14C3-4056-E7B1-F375-5BCB5D1009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2A4182-6D01-3A32-AC9B-0B449D91AE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D178A2-01EB-4F10-949C-FF6556FC1772}" type="datetimeFigureOut">
              <a:rPr lang="en-IN" smtClean="0"/>
              <a:t>21-11-2024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5F9C83-887E-297B-60CD-227A17D6C0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C9FD78-C2E5-529E-6137-1B0D2DE6E5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7808D4-77FF-45E6-B441-0ABCE769AB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6865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6805D-7E89-2EE0-69DA-18B9F41719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Decentralized ID using ZK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44F3FB-2022-136E-5CC4-79EC410070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113331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2B980-3CA6-714C-EED0-E20086367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EB0A121-5C3B-C88C-FE76-37D4B596CB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14047" y="1938843"/>
            <a:ext cx="7563906" cy="4124901"/>
          </a:xfrm>
        </p:spPr>
      </p:pic>
    </p:spTree>
    <p:extLst>
      <p:ext uri="{BB962C8B-B14F-4D97-AF65-F5344CB8AC3E}">
        <p14:creationId xmlns:p14="http://schemas.microsoft.com/office/powerpoint/2010/main" val="3661909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89AFD-7933-FF7F-6CC3-07D625418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DB0DBB4-B84F-E8A8-D532-4A6D5D0E96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47389" y="2076975"/>
            <a:ext cx="7497221" cy="3848637"/>
          </a:xfrm>
        </p:spPr>
      </p:pic>
    </p:spTree>
    <p:extLst>
      <p:ext uri="{BB962C8B-B14F-4D97-AF65-F5344CB8AC3E}">
        <p14:creationId xmlns:p14="http://schemas.microsoft.com/office/powerpoint/2010/main" val="19827561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4737C-5308-EE1E-A18B-19171A3C6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9B001A4-336E-A139-0168-EE86FE257A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71148" y="1825625"/>
            <a:ext cx="7049704" cy="4351338"/>
          </a:xfrm>
        </p:spPr>
      </p:pic>
    </p:spTree>
    <p:extLst>
      <p:ext uri="{BB962C8B-B14F-4D97-AF65-F5344CB8AC3E}">
        <p14:creationId xmlns:p14="http://schemas.microsoft.com/office/powerpoint/2010/main" val="629879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19DE7-8B53-7F1E-C807-C08C11326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36AB5FD-2412-F57D-7622-226F108678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64378" y="1825625"/>
            <a:ext cx="7863244" cy="4351338"/>
          </a:xfrm>
        </p:spPr>
      </p:pic>
    </p:spTree>
    <p:extLst>
      <p:ext uri="{BB962C8B-B14F-4D97-AF65-F5344CB8AC3E}">
        <p14:creationId xmlns:p14="http://schemas.microsoft.com/office/powerpoint/2010/main" val="3588359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0DFAE-B2D9-B511-DE5B-FF278AFA1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96CDF19-C456-51D6-BFE4-65977E018F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3C552E3-FD7E-E5EC-A404-86A9386D65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9178" y="690180"/>
            <a:ext cx="8373644" cy="5477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565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883A5-E0EA-E58E-43E4-74C50B696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24A9C13-708D-DCA5-10AE-0BF1FF761B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51336" y="1825625"/>
            <a:ext cx="6289328" cy="4351338"/>
          </a:xfrm>
        </p:spPr>
      </p:pic>
    </p:spTree>
    <p:extLst>
      <p:ext uri="{BB962C8B-B14F-4D97-AF65-F5344CB8AC3E}">
        <p14:creationId xmlns:p14="http://schemas.microsoft.com/office/powerpoint/2010/main" val="4133825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98402-E00A-B14B-661B-BEFBBD2E5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AB32A43-0A54-3E25-6820-9E1F2BB63E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10839" y="1825625"/>
            <a:ext cx="5370322" cy="4351338"/>
          </a:xfrm>
        </p:spPr>
      </p:pic>
    </p:spTree>
    <p:extLst>
      <p:ext uri="{BB962C8B-B14F-4D97-AF65-F5344CB8AC3E}">
        <p14:creationId xmlns:p14="http://schemas.microsoft.com/office/powerpoint/2010/main" val="27009491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AEDD1-7B55-A5DA-737E-FD0BDC5A0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7A50E8D-456B-124D-1467-F64C3BAF1A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09231" y="2653318"/>
            <a:ext cx="7973538" cy="2695951"/>
          </a:xfrm>
        </p:spPr>
      </p:pic>
    </p:spTree>
    <p:extLst>
      <p:ext uri="{BB962C8B-B14F-4D97-AF65-F5344CB8AC3E}">
        <p14:creationId xmlns:p14="http://schemas.microsoft.com/office/powerpoint/2010/main" val="10726653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DD279-97CA-4B89-9DFD-5D2939655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A06A62A-4B2D-3B82-372B-B93BEDB13F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92645" y="1825625"/>
            <a:ext cx="5806709" cy="4351338"/>
          </a:xfrm>
        </p:spPr>
      </p:pic>
    </p:spTree>
    <p:extLst>
      <p:ext uri="{BB962C8B-B14F-4D97-AF65-F5344CB8AC3E}">
        <p14:creationId xmlns:p14="http://schemas.microsoft.com/office/powerpoint/2010/main" val="15016348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1AFE8-9C01-8969-4ABA-A618E0F6D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3198B5D-B522-1580-8BA7-6C52E77E5B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73935" y="1825625"/>
            <a:ext cx="6644130" cy="4351338"/>
          </a:xfrm>
        </p:spPr>
      </p:pic>
    </p:spTree>
    <p:extLst>
      <p:ext uri="{BB962C8B-B14F-4D97-AF65-F5344CB8AC3E}">
        <p14:creationId xmlns:p14="http://schemas.microsoft.com/office/powerpoint/2010/main" val="36277211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35A64-1C30-D368-B19D-0E4DFD087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B208FA9-D596-1222-51DB-E8BC77FD67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52612" y="1825625"/>
            <a:ext cx="5086775" cy="4351338"/>
          </a:xfrm>
        </p:spPr>
      </p:pic>
    </p:spTree>
    <p:extLst>
      <p:ext uri="{BB962C8B-B14F-4D97-AF65-F5344CB8AC3E}">
        <p14:creationId xmlns:p14="http://schemas.microsoft.com/office/powerpoint/2010/main" val="10292339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4</Words>
  <Application>Microsoft Office PowerPoint</Application>
  <PresentationFormat>Widescreen</PresentationFormat>
  <Paragraphs>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Decentralized ID using ZK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Mustafa Alam</dc:creator>
  <cp:lastModifiedBy>Mustafa Alam</cp:lastModifiedBy>
  <cp:revision>3</cp:revision>
  <dcterms:created xsi:type="dcterms:W3CDTF">2024-11-21T15:57:04Z</dcterms:created>
  <dcterms:modified xsi:type="dcterms:W3CDTF">2024-11-21T16:55:23Z</dcterms:modified>
</cp:coreProperties>
</file>