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9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2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7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2E61-7534-4926-A5CB-B6FC1B7B8FFA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72B3-DECF-4963-AC2F-3A5D24C7B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</a:rPr>
              <a:t>LRM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7330" y="5022761"/>
            <a:ext cx="314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Mohammed </a:t>
            </a:r>
            <a:r>
              <a:rPr lang="en-US" dirty="0" err="1" smtClean="0"/>
              <a:t>khaja</a:t>
            </a:r>
            <a:r>
              <a:rPr lang="en-US" dirty="0" smtClean="0"/>
              <a:t> Akheem.</a:t>
            </a:r>
          </a:p>
          <a:p>
            <a:r>
              <a:rPr lang="en-US" dirty="0" smtClean="0"/>
              <a:t>Mirza Mustafa Ali Baig.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4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86434" cy="6825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Draft Architecture Diagram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546" y="1068945"/>
            <a:ext cx="1506828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4820" y="1036749"/>
            <a:ext cx="1418601" cy="108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Attributes(1)</a:t>
            </a:r>
            <a:endParaRPr lang="en-US" dirty="0"/>
          </a:p>
        </p:txBody>
      </p:sp>
      <p:sp>
        <p:nvSpPr>
          <p:cNvPr id="6" name="Flowchart: Connector 5"/>
          <p:cNvSpPr/>
          <p:nvPr/>
        </p:nvSpPr>
        <p:spPr>
          <a:xfrm>
            <a:off x="3940935" y="1133341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966693" y="1751524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1584101" y="1223493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6"/>
            <a:endCxn id="11" idx="2"/>
          </p:cNvCxnSpPr>
          <p:nvPr/>
        </p:nvCxnSpPr>
        <p:spPr>
          <a:xfrm>
            <a:off x="1738647" y="1313645"/>
            <a:ext cx="8306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2569335" y="1223493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64051" y="1068945"/>
            <a:ext cx="1320086" cy="99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Roles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6653013" y="1118316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6668575" y="1762254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5261022" y="1133341"/>
            <a:ext cx="123421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" idx="6"/>
            <a:endCxn id="15" idx="2"/>
          </p:cNvCxnSpPr>
          <p:nvPr/>
        </p:nvCxnSpPr>
        <p:spPr>
          <a:xfrm>
            <a:off x="4095481" y="1223493"/>
            <a:ext cx="11655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15518" y="1056068"/>
            <a:ext cx="1278766" cy="133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Nominal to Numeric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8984088" y="1133341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8956454" y="2060615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7612488" y="1159099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8975235" y="1635617"/>
            <a:ext cx="159912" cy="18030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27" idx="2"/>
          </p:cNvCxnSpPr>
          <p:nvPr/>
        </p:nvCxnSpPr>
        <p:spPr>
          <a:xfrm>
            <a:off x="6776876" y="1208470"/>
            <a:ext cx="835612" cy="407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42999" y="3425477"/>
            <a:ext cx="1400484" cy="11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Attributes(2)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2515138" y="3515628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461475" y="4197529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1014211" y="3552422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25" idx="6"/>
          </p:cNvCxnSpPr>
          <p:nvPr/>
        </p:nvCxnSpPr>
        <p:spPr>
          <a:xfrm flipH="1">
            <a:off x="1120368" y="1223493"/>
            <a:ext cx="8018266" cy="2444327"/>
          </a:xfrm>
          <a:prstGeom prst="curvedConnector3">
            <a:avLst>
              <a:gd name="adj1" fmla="val -285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75499" y="3365678"/>
            <a:ext cx="1294328" cy="1483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Data</a:t>
            </a:r>
            <a:endParaRPr lang="en-US" dirty="0"/>
          </a:p>
        </p:txBody>
      </p:sp>
      <p:sp>
        <p:nvSpPr>
          <p:cNvPr id="41" name="Flowchart: Connector 40"/>
          <p:cNvSpPr/>
          <p:nvPr/>
        </p:nvSpPr>
        <p:spPr>
          <a:xfrm>
            <a:off x="4844604" y="3462270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882705" y="4527767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3473004" y="3552422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634758" y="3631939"/>
            <a:ext cx="955280" cy="132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Flowchart: Connector 46"/>
          <p:cNvSpPr/>
          <p:nvPr/>
        </p:nvSpPr>
        <p:spPr>
          <a:xfrm>
            <a:off x="4857483" y="3980741"/>
            <a:ext cx="154546" cy="21678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52375" y="3365678"/>
            <a:ext cx="1397358" cy="150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3" name="Flowchart: Connector 52"/>
          <p:cNvSpPr/>
          <p:nvPr/>
        </p:nvSpPr>
        <p:spPr>
          <a:xfrm>
            <a:off x="7249733" y="3456578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7249733" y="4437615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5723587" y="3466662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41" idx="6"/>
            <a:endCxn id="55" idx="2"/>
          </p:cNvCxnSpPr>
          <p:nvPr/>
        </p:nvCxnSpPr>
        <p:spPr>
          <a:xfrm>
            <a:off x="4999150" y="3552422"/>
            <a:ext cx="724437" cy="4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249733" y="5524388"/>
            <a:ext cx="1320086" cy="99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Model</a:t>
            </a:r>
            <a:endParaRPr lang="en-US" dirty="0"/>
          </a:p>
        </p:txBody>
      </p:sp>
      <p:sp>
        <p:nvSpPr>
          <p:cNvPr id="59" name="Flowchart: Connector 58"/>
          <p:cNvSpPr/>
          <p:nvPr/>
        </p:nvSpPr>
        <p:spPr>
          <a:xfrm>
            <a:off x="8518303" y="5601660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8544061" y="6219843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7146703" y="5691812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7106322" y="6174773"/>
            <a:ext cx="183792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urved Connector 63"/>
          <p:cNvCxnSpPr>
            <a:endCxn id="62" idx="2"/>
          </p:cNvCxnSpPr>
          <p:nvPr/>
        </p:nvCxnSpPr>
        <p:spPr>
          <a:xfrm rot="16200000" flipH="1">
            <a:off x="4952228" y="4110831"/>
            <a:ext cx="2161844" cy="2146344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53" idx="6"/>
            <a:endCxn id="61" idx="2"/>
          </p:cNvCxnSpPr>
          <p:nvPr/>
        </p:nvCxnSpPr>
        <p:spPr>
          <a:xfrm flipH="1">
            <a:off x="7146703" y="3546730"/>
            <a:ext cx="257576" cy="2235234"/>
          </a:xfrm>
          <a:prstGeom prst="curvedConnector5">
            <a:avLst>
              <a:gd name="adj1" fmla="val -88751"/>
              <a:gd name="adj2" fmla="val 50000"/>
              <a:gd name="adj3" fmla="val 18875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7221827" y="3913074"/>
            <a:ext cx="182451" cy="221884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700476" y="3466661"/>
            <a:ext cx="1584640" cy="1061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82" name="Flowchart: Connector 81"/>
          <p:cNvSpPr/>
          <p:nvPr/>
        </p:nvSpPr>
        <p:spPr>
          <a:xfrm>
            <a:off x="9597446" y="3634086"/>
            <a:ext cx="154546" cy="180304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Curved Connector 83"/>
          <p:cNvCxnSpPr>
            <a:stCxn id="59" idx="6"/>
            <a:endCxn id="82" idx="2"/>
          </p:cNvCxnSpPr>
          <p:nvPr/>
        </p:nvCxnSpPr>
        <p:spPr>
          <a:xfrm flipV="1">
            <a:off x="8672849" y="3724238"/>
            <a:ext cx="924597" cy="1967574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4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277341" cy="528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Modules Description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0" y="528035"/>
            <a:ext cx="11121980" cy="564892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Dataset:-real time dataset which helps in predictive analysis.</a:t>
            </a:r>
          </a:p>
          <a:p>
            <a:r>
              <a:rPr lang="en-US" sz="2000" dirty="0" smtClean="0"/>
              <a:t>Select Attribute:- Choosing subset of the attributes-Dimension reduction.</a:t>
            </a:r>
          </a:p>
          <a:p>
            <a:r>
              <a:rPr lang="en-US" sz="2000" dirty="0" smtClean="0"/>
              <a:t>Set Role:-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38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62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Linear Regression Model</vt:lpstr>
      <vt:lpstr>Draft Architecture Diagram </vt:lpstr>
      <vt:lpstr>Modules Description </vt:lpstr>
    </vt:vector>
  </TitlesOfParts>
  <Company>DIRECTV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</dc:title>
  <dc:creator>MIRZA, MUSTAFA ALI BAIG</dc:creator>
  <cp:lastModifiedBy>MIRZA, MUSTAFA ALI BAIG</cp:lastModifiedBy>
  <cp:revision>8</cp:revision>
  <dcterms:created xsi:type="dcterms:W3CDTF">2019-05-07T19:22:21Z</dcterms:created>
  <dcterms:modified xsi:type="dcterms:W3CDTF">2019-05-09T22:29:54Z</dcterms:modified>
</cp:coreProperties>
</file>