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F3831B64-3BEE-4DEF-BC80-699C213A6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08" y="-14368"/>
            <a:ext cx="12122092" cy="68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93D86-3A7C-499F-AA42-B4D08A4E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430A3-3BB3-4444-8DA1-56677522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F81D3-966D-4944-869D-00FF376C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32863"/>
            <a:ext cx="1202222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64FB0-F062-4FA2-9ADA-076ED707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31932-340E-4337-913D-B6A34316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55CA22-3DCD-4147-9BDB-86520A2E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32863"/>
            <a:ext cx="12088912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EED1A-1863-4488-ACD6-D0B1227E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33829-34A5-4CB0-921A-62B8DA66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70AEDC-F246-4FE0-A84B-E7AA9FAE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66205"/>
            <a:ext cx="12107965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</cp:revision>
  <dcterms:created xsi:type="dcterms:W3CDTF">2021-10-21T08:07:31Z</dcterms:created>
  <dcterms:modified xsi:type="dcterms:W3CDTF">2021-10-21T08:28:26Z</dcterms:modified>
</cp:coreProperties>
</file>