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9" autoAdjust="0"/>
    <p:restoredTop sz="94660"/>
  </p:normalViewPr>
  <p:slideViewPr>
    <p:cSldViewPr snapToGrid="0">
      <p:cViewPr>
        <p:scale>
          <a:sx n="150" d="100"/>
          <a:sy n="150" d="100"/>
        </p:scale>
        <p:origin x="-288" y="-16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274508-DA8B-419B-A522-0B8FF98142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Стеки, кучи и объекты-типы</a:t>
            </a:r>
          </a:p>
        </p:txBody>
      </p:sp>
    </p:spTree>
    <p:extLst>
      <p:ext uri="{BB962C8B-B14F-4D97-AF65-F5344CB8AC3E}">
        <p14:creationId xmlns:p14="http://schemas.microsoft.com/office/powerpoint/2010/main" val="973583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53FB7CE3-1EEE-4EB8-97C2-6031A9C9BF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9455" y="1579418"/>
            <a:ext cx="8866910" cy="49876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F8A89F9-C5B6-4B9C-9F55-46DBF77C7228}"/>
              </a:ext>
            </a:extLst>
          </p:cNvPr>
          <p:cNvSpPr txBox="1"/>
          <p:nvPr/>
        </p:nvSpPr>
        <p:spPr>
          <a:xfrm>
            <a:off x="180110" y="484909"/>
            <a:ext cx="250767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Стек</a:t>
            </a:r>
            <a:r>
              <a:rPr lang="ru-RU" dirty="0"/>
              <a:t>(</a:t>
            </a:r>
            <a:r>
              <a:rPr lang="ru-RU" dirty="0" err="1"/>
              <a:t>stack</a:t>
            </a:r>
            <a:r>
              <a:rPr lang="ru-RU" dirty="0"/>
              <a:t>) - это абстрактная структура данных, в которой элементы организованы по принципу LIFO(</a:t>
            </a:r>
            <a:r>
              <a:rPr lang="ru-RU" dirty="0" err="1"/>
              <a:t>Last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First</a:t>
            </a:r>
            <a:r>
              <a:rPr lang="ru-RU" dirty="0"/>
              <a:t> </a:t>
            </a:r>
            <a:r>
              <a:rPr lang="ru-RU" dirty="0" err="1"/>
              <a:t>Out</a:t>
            </a:r>
            <a:r>
              <a:rPr lang="ru-RU" dirty="0"/>
              <a:t> - “пришел последним, вышел первым”).</a:t>
            </a:r>
          </a:p>
          <a:p>
            <a:r>
              <a:rPr lang="ru-RU" b="1" dirty="0"/>
              <a:t>Куча</a:t>
            </a:r>
            <a:r>
              <a:rPr lang="ru-RU" dirty="0"/>
              <a:t> — это хранилище памяти, также расположенное в ОЗУ, которое допускает динамическое выделение памяти и не работает по принципу стека: это просто склад для ваших переменных.</a:t>
            </a:r>
          </a:p>
        </p:txBody>
      </p:sp>
    </p:spTree>
    <p:extLst>
      <p:ext uri="{BB962C8B-B14F-4D97-AF65-F5344CB8AC3E}">
        <p14:creationId xmlns:p14="http://schemas.microsoft.com/office/powerpoint/2010/main" val="4205744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BE6C9B9B-FCF1-4919-94C6-83BC665149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691" y="1149928"/>
            <a:ext cx="9088581" cy="511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359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CF3FB133-52DB-464B-AE92-25F2CF91B2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322" y="2052638"/>
            <a:ext cx="7459132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671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360E1E3F-D9E6-4660-AD30-5432E2DE75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5327" y="893618"/>
            <a:ext cx="9014691" cy="507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000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6376FD8D-A082-4682-8CBE-657C1B19C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0394" y="1066800"/>
            <a:ext cx="8768387" cy="493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084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16601CFE-E254-4C61-AC95-643268791C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322" y="2052638"/>
            <a:ext cx="7459132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259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9D6E8677-9B05-4C11-AC35-ED93DC8F9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322" y="2052638"/>
            <a:ext cx="7459132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8864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</TotalTime>
  <Words>66</Words>
  <Application>Microsoft Office PowerPoint</Application>
  <PresentationFormat>Широкоэкранный</PresentationFormat>
  <Paragraphs>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Ион</vt:lpstr>
      <vt:lpstr>Стеки, кучи и объекты-типы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Стеки, кучи и объекты-типы</dc:title>
  <dc:creator>Администратор</dc:creator>
  <cp:lastModifiedBy>Администратор</cp:lastModifiedBy>
  <cp:revision>3</cp:revision>
  <dcterms:created xsi:type="dcterms:W3CDTF">2021-10-20T06:12:01Z</dcterms:created>
  <dcterms:modified xsi:type="dcterms:W3CDTF">2021-10-20T06:40:25Z</dcterms:modified>
</cp:coreProperties>
</file>