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74508-DA8B-419B-A522-0B8FF9814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Стеки, кучи и объекты-типы</a:t>
            </a:r>
          </a:p>
        </p:txBody>
      </p:sp>
    </p:spTree>
    <p:extLst>
      <p:ext uri="{BB962C8B-B14F-4D97-AF65-F5344CB8AC3E}">
        <p14:creationId xmlns:p14="http://schemas.microsoft.com/office/powerpoint/2010/main" val="97358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53FB7CE3-1EEE-4EB8-97C2-6031A9C9B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963" y="1233054"/>
            <a:ext cx="8866910" cy="498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4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BE6C9B9B-FCF1-4919-94C6-83BC66514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91" y="1149928"/>
            <a:ext cx="9088581" cy="511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5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CF3FB133-52DB-464B-AE92-25F2CF91B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7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360E1E3F-D9E6-4660-AD30-5432E2DE7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327" y="893618"/>
            <a:ext cx="9014691" cy="507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0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6376FD8D-A082-4682-8CBE-657C1B19C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394" y="1066800"/>
            <a:ext cx="8768387" cy="49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8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16601CFE-E254-4C61-AC95-643268791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5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9D6E8677-9B05-4C11-AC35-ED93DC8F9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86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5</Words>
  <Application>Microsoft Office PowerPoint</Application>
  <PresentationFormat>Широкоэкранный</PresentationFormat>
  <Paragraphs>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Стеки, кучи и объекты-типы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Стеки, кучи и объекты-типы</dc:title>
  <dc:creator>Администратор</dc:creator>
  <cp:lastModifiedBy>Администратор</cp:lastModifiedBy>
  <cp:revision>1</cp:revision>
  <dcterms:created xsi:type="dcterms:W3CDTF">2021-10-20T06:12:01Z</dcterms:created>
  <dcterms:modified xsi:type="dcterms:W3CDTF">2021-10-20T06:20:21Z</dcterms:modified>
</cp:coreProperties>
</file>