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type?view=net-5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43A64-8A26-403F-A30F-8415CF4E5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C#. </a:t>
            </a:r>
            <a:r>
              <a:rPr lang="ru-RU" dirty="0"/>
              <a:t>Основы типов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F434CC-EE37-46BC-821D-E73DC4EAB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1D9C3-D1DA-4A3D-ABB8-C247199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С# в мире систем типов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3A694-51E4-4BCB-9B06-D5757358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Система типов С# </a:t>
            </a:r>
            <a:r>
              <a:rPr lang="ru-RU" dirty="0"/>
              <a:t>является: </a:t>
            </a:r>
          </a:p>
          <a:p>
            <a:r>
              <a:rPr lang="ru-RU" dirty="0"/>
              <a:t>• Статической</a:t>
            </a:r>
          </a:p>
          <a:p>
            <a:r>
              <a:rPr lang="ru-RU" dirty="0"/>
              <a:t>• Явной и неявной</a:t>
            </a:r>
          </a:p>
          <a:p>
            <a:r>
              <a:rPr lang="ru-RU" dirty="0"/>
              <a:t>• Безопасной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System.Object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Все типы — производные от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ru-RU" dirty="0"/>
              <a:t>Открытые методы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en-US" dirty="0"/>
              <a:t>• Equals(true </a:t>
            </a:r>
            <a:r>
              <a:rPr lang="ru-RU" dirty="0"/>
              <a:t>или </a:t>
            </a:r>
            <a:r>
              <a:rPr lang="en-US" dirty="0"/>
              <a:t>false)</a:t>
            </a:r>
          </a:p>
          <a:p>
            <a:r>
              <a:rPr lang="en-US" dirty="0"/>
              <a:t>• </a:t>
            </a:r>
            <a:r>
              <a:rPr lang="en-US" dirty="0" err="1"/>
              <a:t>GetHashCode</a:t>
            </a:r>
            <a:r>
              <a:rPr lang="en-US" dirty="0"/>
              <a:t>(</a:t>
            </a:r>
            <a:r>
              <a:rPr lang="ru-RU" dirty="0"/>
              <a:t>нужен для создания </a:t>
            </a:r>
            <a:r>
              <a:rPr lang="en-US" dirty="0"/>
              <a:t>hash </a:t>
            </a:r>
            <a:r>
              <a:rPr lang="ru-RU" dirty="0"/>
              <a:t>таблиц(</a:t>
            </a:r>
            <a:r>
              <a:rPr lang="ru-RU" dirty="0" err="1"/>
              <a:t>есполезный</a:t>
            </a:r>
            <a:r>
              <a:rPr lang="ru-RU" dirty="0"/>
              <a:t> метод в данном случае, оптимальным решением было бы использование его в методах </a:t>
            </a:r>
            <a:r>
              <a:rPr lang="ru-RU" dirty="0" err="1"/>
              <a:t>интрефейса</a:t>
            </a:r>
            <a:r>
              <a:rPr lang="ru-RU" dirty="0"/>
              <a:t>)</a:t>
            </a:r>
            <a:r>
              <a:rPr lang="en-US" dirty="0"/>
              <a:t>)</a:t>
            </a:r>
          </a:p>
          <a:p>
            <a:r>
              <a:rPr lang="en-US" dirty="0"/>
              <a:t>• </a:t>
            </a:r>
            <a:r>
              <a:rPr lang="en-US" dirty="0" err="1"/>
              <a:t>ToString</a:t>
            </a:r>
            <a:r>
              <a:rPr lang="ru-RU" dirty="0"/>
              <a:t>(строковый тип данных)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GetType</a:t>
            </a:r>
            <a:r>
              <a:rPr lang="en-US" dirty="0"/>
              <a:t>(</a:t>
            </a:r>
            <a:r>
              <a:rPr lang="ru-RU" dirty="0"/>
              <a:t>Возвращает объект </a:t>
            </a:r>
            <a:r>
              <a:rPr lang="ru-RU" dirty="0" err="1">
                <a:hlinkClick r:id="rId2"/>
              </a:rPr>
              <a:t>Type</a:t>
            </a:r>
            <a:r>
              <a:rPr lang="ru-RU" dirty="0"/>
              <a:t> для текущего экземпляра.</a:t>
            </a:r>
            <a:r>
              <a:rPr lang="en-US" dirty="0"/>
              <a:t>)</a:t>
            </a:r>
          </a:p>
          <a:p>
            <a:r>
              <a:rPr lang="ru-RU" dirty="0"/>
              <a:t>Защищенные методы </a:t>
            </a:r>
            <a:r>
              <a:rPr lang="en-US" dirty="0" err="1"/>
              <a:t>System.Object</a:t>
            </a:r>
            <a:r>
              <a:rPr lang="en-US" dirty="0"/>
              <a:t>:</a:t>
            </a:r>
          </a:p>
          <a:p>
            <a:r>
              <a:rPr lang="en-US" dirty="0"/>
              <a:t>• </a:t>
            </a:r>
            <a:r>
              <a:rPr lang="en-US" dirty="0" err="1"/>
              <a:t>MemberwiseClone</a:t>
            </a:r>
            <a:endParaRPr lang="en-US" dirty="0"/>
          </a:p>
          <a:p>
            <a:r>
              <a:rPr lang="en-US" dirty="0"/>
              <a:t>• Finalize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C54-F860-4FF5-934F-01841853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new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CD98A-75DD-4BEE-9743-1E47446F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Оператор </a:t>
            </a:r>
            <a:r>
              <a:rPr lang="ru-RU" dirty="0" err="1">
                <a:solidFill>
                  <a:srgbClr val="FF0000"/>
                </a:solidFill>
              </a:rPr>
              <a:t>new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выполняет следующие действия:</a:t>
            </a:r>
          </a:p>
          <a:p>
            <a:r>
              <a:rPr lang="ru-RU" dirty="0"/>
              <a:t>1. Вычисление количества байтов</a:t>
            </a:r>
          </a:p>
          <a:p>
            <a:r>
              <a:rPr lang="ru-RU" dirty="0"/>
              <a:t>2. Выделение памяти для объекта </a:t>
            </a:r>
          </a:p>
          <a:p>
            <a:r>
              <a:rPr lang="ru-RU" dirty="0"/>
              <a:t>3. Инициализация указателя на объект</a:t>
            </a:r>
          </a:p>
          <a:p>
            <a:r>
              <a:rPr lang="ru-RU" dirty="0"/>
              <a:t>4. Вызов конструктора экземпляра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5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F53FE-5DA5-48D0-8975-44C7804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39BD5-D247-4E29-A715-1BD7408A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Приведение</a:t>
            </a:r>
            <a:r>
              <a:rPr lang="ru-RU" dirty="0"/>
              <a:t> — это способ явно указать компилятору, что </a:t>
            </a:r>
            <a:r>
              <a:rPr lang="ru-RU" b="1" dirty="0"/>
              <a:t>необходимо</a:t>
            </a:r>
            <a:r>
              <a:rPr lang="ru-RU" dirty="0"/>
              <a:t> выполнить преобразование и что вам известно, что может произойти потеря данных или </a:t>
            </a:r>
            <a:r>
              <a:rPr lang="ru-RU" b="1" dirty="0"/>
              <a:t>приведение</a:t>
            </a:r>
            <a:r>
              <a:rPr lang="ru-RU" dirty="0"/>
              <a:t> может завершиться сбоем во время выполнения. </a:t>
            </a:r>
            <a:r>
              <a:rPr lang="ru-RU"/>
              <a:t>Чтобы выполнить </a:t>
            </a:r>
            <a:r>
              <a:rPr lang="ru-RU" b="1"/>
              <a:t>приведение</a:t>
            </a:r>
            <a:r>
              <a:rPr lang="ru-RU"/>
              <a:t>, укажите </a:t>
            </a:r>
            <a:r>
              <a:rPr lang="ru-RU" b="1"/>
              <a:t>тип</a:t>
            </a:r>
            <a:r>
              <a:rPr lang="ru-RU"/>
              <a:t>, в который производится </a:t>
            </a:r>
            <a:r>
              <a:rPr lang="ru-RU" b="1"/>
              <a:t>приведение</a:t>
            </a:r>
            <a:r>
              <a:rPr lang="ru-RU"/>
              <a:t>, в круглых скобках перед преобразуемым значением или переменной.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6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FD0C-2C86-4739-883D-FC4D0DE7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ED853-63A2-44AD-BCB8-A3F2FACA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8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198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C#. Основы типов</vt:lpstr>
      <vt:lpstr>Место С# в мире систем типов </vt:lpstr>
      <vt:lpstr>Оператор new </vt:lpstr>
      <vt:lpstr>Приведение типов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 Основы типов</dc:title>
  <dc:creator>Администратор</dc:creator>
  <cp:lastModifiedBy>Администратор</cp:lastModifiedBy>
  <cp:revision>2</cp:revision>
  <dcterms:created xsi:type="dcterms:W3CDTF">2021-10-13T06:30:17Z</dcterms:created>
  <dcterms:modified xsi:type="dcterms:W3CDTF">2021-10-13T06:40:48Z</dcterms:modified>
</cp:coreProperties>
</file>