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9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F8B10-3D38-4545-B545-94661AAB31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Стек потока</a:t>
            </a:r>
          </a:p>
        </p:txBody>
      </p:sp>
    </p:spTree>
    <p:extLst>
      <p:ext uri="{BB962C8B-B14F-4D97-AF65-F5344CB8AC3E}">
        <p14:creationId xmlns:p14="http://schemas.microsoft.com/office/powerpoint/2010/main" val="384713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FA1D06C-B7B0-4592-B5CA-8F8779512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603" y="889135"/>
            <a:ext cx="5020397" cy="5539373"/>
          </a:xfrm>
        </p:spPr>
        <p:txBody>
          <a:bodyPr>
            <a:normAutofit fontScale="92500"/>
          </a:bodyPr>
          <a:lstStyle/>
          <a:p>
            <a:r>
              <a:rPr lang="ru-RU" dirty="0"/>
              <a:t>Стек — это область оперативной памяти, которая создаётся для каждого потока. Он работает в порядке LIFO (</a:t>
            </a:r>
            <a:r>
              <a:rPr lang="ru-RU" dirty="0" err="1"/>
              <a:t>Last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,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Out</a:t>
            </a:r>
            <a:r>
              <a:rPr lang="ru-RU" dirty="0"/>
              <a:t>, </a:t>
            </a:r>
            <a:r>
              <a:rPr lang="en-US" dirty="0"/>
              <a:t>Fisting</a:t>
            </a:r>
            <a:r>
              <a:rPr lang="ru-RU" dirty="0"/>
              <a:t>),  то есть последний добавленный в стек кусок памяти будет первым в очереди на вывод из стека. Каждый раз, когда функция объявляет новую переменную, она добавляется в стек, а когда эта переменная пропадает из области видимости (например, когда функция заканчивается), она автоматически удаляется из стека. Когда стековая переменная освобождается, эта область памяти становится доступной для других стековых переменных.</a:t>
            </a:r>
          </a:p>
        </p:txBody>
      </p:sp>
      <p:pic>
        <p:nvPicPr>
          <p:cNvPr id="1026" name="Picture 2" descr="https://cf.ppt-online.org/files1/slide/k/kRxaMEi1AHjBrLNG5mwd7seIyF0SJXYu26Qp4V/slide-23.jpg">
            <a:extLst>
              <a:ext uri="{FF2B5EF4-FFF2-40B4-BE49-F238E27FC236}">
                <a16:creationId xmlns:a16="http://schemas.microsoft.com/office/drawing/2014/main" id="{C4FD0388-873C-4141-BED3-22D81F529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364" y="1136331"/>
            <a:ext cx="4827732" cy="361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45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460C29-9AC3-496C-AA25-41E9C5353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1" y="1206570"/>
            <a:ext cx="9404723" cy="1400530"/>
          </a:xfrm>
        </p:spPr>
        <p:txBody>
          <a:bodyPr/>
          <a:lstStyle/>
          <a:p>
            <a:r>
              <a:rPr lang="ru-RU" dirty="0"/>
              <a:t>Я хочу спать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990B6D-20E3-485A-8917-1C1D9680B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860839-3FC8-4A05-80A6-AE3849F28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36" y="88574"/>
            <a:ext cx="10598727" cy="66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6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22D5ABE-1CFD-43A3-8347-553FA585B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439" y="1331259"/>
            <a:ext cx="8946541" cy="4195481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Куча говна</a:t>
            </a:r>
          </a:p>
          <a:p>
            <a:r>
              <a:rPr lang="ru-RU" dirty="0"/>
              <a:t>Куча — это хранилище памяти, также расположенное в ОЗУ, которое допускает динамическое выделение памяти и не работает по принципу стека: это просто склад для ваших переменных. Когда вы выделяете в куче участок памяти для хранения переменной, к ней можно обратиться не только в потоке, но и во всем приложении. Именно так определяются глобальные переменные. По завершении приложения все выделенные участки памяти освобождаются. Размер кучи задаётся при запуске приложения, но, в отличие от стека, он ограничен лишь физически, и это позволяет создавать динамические переменные.</a:t>
            </a:r>
            <a:endParaRPr lang="en-US" dirty="0"/>
          </a:p>
          <a:p>
            <a:r>
              <a:rPr lang="ru-RU" dirty="0"/>
              <a:t>Вы взаимодействуете с кучей посредством ссылок, обычно называемых указателями — это переменные, чьи значения являются адресами других переменных. Создавая указатель, вы указываете на местоположение памяти в куче, что задаёт начальное значение переменной и говорит программе, где получить доступ к этому значению. Из-за динамической природы кучи ЦП не принимает участия в контроле над ней; в языках без сборщика мусора (C, C++) разработчику нужно вручную освобождать участки памяти, которые больше не нужны. Если этого не делать, могут возникнуть утечки и фрагментация памяти, что существенно замедлит работу кучи.</a:t>
            </a:r>
          </a:p>
          <a:p>
            <a:r>
              <a:rPr lang="ru-RU" dirty="0"/>
              <a:t>В сравнении со стеком, куча работает медленнее, поскольку переменные разбросаны по памяти, а не сидят на верхушке стека. Некорректное управление памятью в куче приводит к замедлению её работы; тем не менее, это не уменьшает её важности — если вам нужно работать с динамическими или глобальными переменными, пользуйтесь кучей.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81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5C3CC4-D3B2-4C8F-9AA6-1FFA6F968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6F9860-9E21-45A6-A353-3A247B60F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Объекты-типы – это тоже объекты При запуске CLR создает специальный объект-тип для типа </a:t>
            </a:r>
            <a:r>
              <a:rPr lang="ru-RU" dirty="0" err="1"/>
              <a:t>System.Type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CAF0BF-B678-4E34-B8AE-2736415FD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541" y="2999942"/>
            <a:ext cx="71342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92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377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Стек потока</vt:lpstr>
      <vt:lpstr>Презентация PowerPoint</vt:lpstr>
      <vt:lpstr>Я хочу спать</vt:lpstr>
      <vt:lpstr>Презентация PowerPoint</vt:lpstr>
      <vt:lpstr>Объекты-типы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Стек потока</dc:title>
  <dc:creator>Администратор</dc:creator>
  <cp:lastModifiedBy>Администратор</cp:lastModifiedBy>
  <cp:revision>3</cp:revision>
  <dcterms:created xsi:type="dcterms:W3CDTF">2021-10-14T09:08:58Z</dcterms:created>
  <dcterms:modified xsi:type="dcterms:W3CDTF">2021-10-14T10:02:28Z</dcterms:modified>
</cp:coreProperties>
</file>