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97" r:id="rId8"/>
    <p:sldId id="261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4" r:id="rId19"/>
    <p:sldId id="287" r:id="rId20"/>
    <p:sldId id="293" r:id="rId21"/>
    <p:sldId id="288" r:id="rId22"/>
    <p:sldId id="262" r:id="rId23"/>
    <p:sldId id="272" r:id="rId24"/>
    <p:sldId id="273" r:id="rId25"/>
    <p:sldId id="274" r:id="rId26"/>
    <p:sldId id="275" r:id="rId27"/>
    <p:sldId id="276" r:id="rId28"/>
    <p:sldId id="295" r:id="rId29"/>
    <p:sldId id="289" r:id="rId30"/>
    <p:sldId id="290" r:id="rId31"/>
    <p:sldId id="296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6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B2A2B-342E-4077-AE6F-8A2CE5D918B6}" v="109" dt="2021-06-06T16:24:58.572"/>
    <p1510:client id="{96A1C3DE-C9CC-42E9-A905-DBAE425931A7}" v="10" dt="2021-06-06T17:47:06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A G. 202802083" userId="S::202802083@ogr.cbu.edu.tr::aa4d7edf-0925-482a-81bf-380e414a8855" providerId="AD" clId="Web-{96A1C3DE-C9CC-42E9-A905-DBAE425931A7}"/>
    <pc:docChg chg="modSld">
      <pc:chgData name="HAVA G. 202802083" userId="S::202802083@ogr.cbu.edu.tr::aa4d7edf-0925-482a-81bf-380e414a8855" providerId="AD" clId="Web-{96A1C3DE-C9CC-42E9-A905-DBAE425931A7}" dt="2021-06-06T17:47:06.539" v="0" actId="20577"/>
      <pc:docMkLst>
        <pc:docMk/>
      </pc:docMkLst>
      <pc:sldChg chg="modSp">
        <pc:chgData name="HAVA G. 202802083" userId="S::202802083@ogr.cbu.edu.tr::aa4d7edf-0925-482a-81bf-380e414a8855" providerId="AD" clId="Web-{96A1C3DE-C9CC-42E9-A905-DBAE425931A7}" dt="2021-06-06T17:47:06.539" v="0" actId="20577"/>
        <pc:sldMkLst>
          <pc:docMk/>
          <pc:sldMk cId="1599091060" sldId="297"/>
        </pc:sldMkLst>
        <pc:spChg chg="mod">
          <ac:chgData name="HAVA G. 202802083" userId="S::202802083@ogr.cbu.edu.tr::aa4d7edf-0925-482a-81bf-380e414a8855" providerId="AD" clId="Web-{96A1C3DE-C9CC-42E9-A905-DBAE425931A7}" dt="2021-06-06T17:47:06.539" v="0" actId="20577"/>
          <ac:spMkLst>
            <pc:docMk/>
            <pc:sldMk cId="1599091060" sldId="297"/>
            <ac:spMk id="2" creationId="{00000000-0000-0000-0000-000000000000}"/>
          </ac:spMkLst>
        </pc:spChg>
      </pc:sldChg>
    </pc:docChg>
  </pc:docChgLst>
  <pc:docChgLst>
    <pc:chgData name="BÜNYAMİN Ş. 192805003" userId="S::192805003@ogr.cbu.edu.tr::c269c178-8180-4a1a-8068-eb20af3f7bfd" providerId="AD" clId="Web-{0C8B2A2B-342E-4077-AE6F-8A2CE5D918B6}"/>
    <pc:docChg chg="modSld">
      <pc:chgData name="BÜNYAMİN Ş. 192805003" userId="S::192805003@ogr.cbu.edu.tr::c269c178-8180-4a1a-8068-eb20af3f7bfd" providerId="AD" clId="Web-{0C8B2A2B-342E-4077-AE6F-8A2CE5D918B6}" dt="2021-06-06T16:24:56.853" v="52" actId="20577"/>
      <pc:docMkLst>
        <pc:docMk/>
      </pc:docMkLst>
      <pc:sldChg chg="modSp">
        <pc:chgData name="BÜNYAMİN Ş. 192805003" userId="S::192805003@ogr.cbu.edu.tr::c269c178-8180-4a1a-8068-eb20af3f7bfd" providerId="AD" clId="Web-{0C8B2A2B-342E-4077-AE6F-8A2CE5D918B6}" dt="2021-06-06T16:24:21.024" v="19" actId="20577"/>
        <pc:sldMkLst>
          <pc:docMk/>
          <pc:sldMk cId="348593665" sldId="261"/>
        </pc:sldMkLst>
        <pc:spChg chg="mod">
          <ac:chgData name="BÜNYAMİN Ş. 192805003" userId="S::192805003@ogr.cbu.edu.tr::c269c178-8180-4a1a-8068-eb20af3f7bfd" providerId="AD" clId="Web-{0C8B2A2B-342E-4077-AE6F-8A2CE5D918B6}" dt="2021-06-06T16:24:21.024" v="19" actId="20577"/>
          <ac:spMkLst>
            <pc:docMk/>
            <pc:sldMk cId="348593665" sldId="261"/>
            <ac:spMk id="2" creationId="{00000000-0000-0000-0000-000000000000}"/>
          </ac:spMkLst>
        </pc:spChg>
      </pc:sldChg>
      <pc:sldChg chg="modSp">
        <pc:chgData name="BÜNYAMİN Ş. 192805003" userId="S::192805003@ogr.cbu.edu.tr::c269c178-8180-4a1a-8068-eb20af3f7bfd" providerId="AD" clId="Web-{0C8B2A2B-342E-4077-AE6F-8A2CE5D918B6}" dt="2021-06-06T16:24:56.853" v="52" actId="20577"/>
        <pc:sldMkLst>
          <pc:docMk/>
          <pc:sldMk cId="1599091060" sldId="297"/>
        </pc:sldMkLst>
        <pc:spChg chg="mod">
          <ac:chgData name="BÜNYAMİN Ş. 192805003" userId="S::192805003@ogr.cbu.edu.tr::c269c178-8180-4a1a-8068-eb20af3f7bfd" providerId="AD" clId="Web-{0C8B2A2B-342E-4077-AE6F-8A2CE5D918B6}" dt="2021-06-06T16:24:56.853" v="52" actId="20577"/>
          <ac:spMkLst>
            <pc:docMk/>
            <pc:sldMk cId="1599091060" sldId="297"/>
            <ac:spMk id="2" creationId="{00000000-0000-0000-0000-000000000000}"/>
          </ac:spMkLst>
        </pc:spChg>
      </pc:sldChg>
    </pc:docChg>
  </pc:docChgLst>
  <pc:docChgLst>
    <pc:chgData clId="Web-{96A1C3DE-C9CC-42E9-A905-DBAE425931A7}"/>
    <pc:docChg chg="modSld">
      <pc:chgData name="" userId="" providerId="" clId="Web-{96A1C3DE-C9CC-42E9-A905-DBAE425931A7}" dt="2021-06-06T17:46:56.210" v="3" actId="20577"/>
      <pc:docMkLst>
        <pc:docMk/>
      </pc:docMkLst>
      <pc:sldChg chg="modSp">
        <pc:chgData name="" userId="" providerId="" clId="Web-{96A1C3DE-C9CC-42E9-A905-DBAE425931A7}" dt="2021-06-06T17:46:56.210" v="3" actId="20577"/>
        <pc:sldMkLst>
          <pc:docMk/>
          <pc:sldMk cId="1599091060" sldId="297"/>
        </pc:sldMkLst>
        <pc:spChg chg="mod">
          <ac:chgData name="" userId="" providerId="" clId="Web-{96A1C3DE-C9CC-42E9-A905-DBAE425931A7}" dt="2021-06-06T17:46:56.210" v="3" actId="20577"/>
          <ac:spMkLst>
            <pc:docMk/>
            <pc:sldMk cId="1599091060" sldId="29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01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3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9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3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1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53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8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49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8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1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6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63CE-64CE-4A48-BB8C-C46ADB5933E4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5F74-F25F-4C17-ABC6-9E0C43B396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6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YAZILIM MİMARİSİ VE TASARIMI DÖNEM PROJESİ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/>
              <a:t>HAZIRLAYANLAR:</a:t>
            </a:r>
          </a:p>
          <a:p>
            <a:r>
              <a:rPr lang="tr-TR"/>
              <a:t>Mustafa ARSLAN-202803075</a:t>
            </a:r>
          </a:p>
          <a:p>
            <a:r>
              <a:rPr lang="tr-TR"/>
              <a:t>Bünyamin ŞALUMLU-192805003</a:t>
            </a:r>
          </a:p>
          <a:p>
            <a:r>
              <a:rPr lang="tr-TR"/>
              <a:t>Hava GÜNDOĞAN-202802083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7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DiyetYontemi.cs</a:t>
            </a:r>
            <a:br>
              <a:rPr lang="tr-TR"/>
            </a:br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897860" cy="417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i="1"/>
              <a:t>Akdeniz.cs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71" y="1340768"/>
            <a:ext cx="6809719" cy="551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36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GlutenFree.cs</a:t>
            </a:r>
            <a:br>
              <a:rPr lang="tr-TR"/>
            </a:br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" y="1844824"/>
            <a:ext cx="64008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91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DenizUrunleri.cs</a:t>
            </a:r>
            <a:br>
              <a:rPr lang="tr-TR"/>
            </a:br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" y="1412776"/>
            <a:ext cx="677248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8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YesilliklerDunyasi.cs</a:t>
            </a:r>
            <a:br>
              <a:rPr lang="tr-TR"/>
            </a:br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" y="1328738"/>
            <a:ext cx="6525608" cy="476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5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/>
          </a:bodyPr>
          <a:lstStyle/>
          <a:p>
            <a:r>
              <a:rPr lang="tr-TR" b="1" i="1"/>
              <a:t>Client kodları</a:t>
            </a:r>
          </a:p>
        </p:txBody>
      </p:sp>
    </p:spTree>
    <p:extLst>
      <p:ext uri="{BB962C8B-B14F-4D97-AF65-F5344CB8AC3E}">
        <p14:creationId xmlns:p14="http://schemas.microsoft.com/office/powerpoint/2010/main" val="272642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5"/>
            <a:ext cx="6984776" cy="67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85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6632"/>
            <a:ext cx="823771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64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89"/>
            <a:ext cx="7657788" cy="684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75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tr-TR" sz="4900" b="1" i="1"/>
              <a:t>BUILDER TASARIM DESENİ</a:t>
            </a:r>
            <a:br>
              <a:rPr lang="tr-TR"/>
            </a:br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6" y="1340768"/>
            <a:ext cx="90080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87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i="1"/>
              <a:t>ÖDEVİN AMACI: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Hastanedeki diyetisyenlerin ve hastaneye gelen hastaların kayıtlarının tutulup ilgili diyetisyenin ilgili hastasının kişisel  bilgilerinin, diyet bilgilerinin ve raporlarının düzenlenmesi</a:t>
            </a:r>
          </a:p>
        </p:txBody>
      </p:sp>
    </p:spTree>
    <p:extLst>
      <p:ext uri="{BB962C8B-B14F-4D97-AF65-F5344CB8AC3E}">
        <p14:creationId xmlns:p14="http://schemas.microsoft.com/office/powerpoint/2010/main" val="173376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RaporBilgisi.cs</a:t>
            </a:r>
            <a:br>
              <a:rPr lang="tr-TR"/>
            </a:br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696420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11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i="1"/>
              <a:t>Rapor.cs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" y="1404937"/>
            <a:ext cx="5186714" cy="542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4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JsonRapor.cs</a:t>
            </a:r>
            <a:br>
              <a:rPr lang="tr-TR"/>
            </a:br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29292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43608"/>
            <a:ext cx="39243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22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HtmlRapor.cs</a:t>
            </a:r>
            <a:br>
              <a:rPr lang="tr-TR"/>
            </a:br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6660232" cy="538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00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i="1"/>
              <a:t>RaporYonetimi.cs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562357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80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tr-TR" b="1" i="1"/>
              <a:t>Client kodları</a:t>
            </a:r>
          </a:p>
        </p:txBody>
      </p:sp>
    </p:spTree>
    <p:extLst>
      <p:ext uri="{BB962C8B-B14F-4D97-AF65-F5344CB8AC3E}">
        <p14:creationId xmlns:p14="http://schemas.microsoft.com/office/powerpoint/2010/main" val="120753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"/>
            <a:ext cx="6958366" cy="674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129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08"/>
            <a:ext cx="7607034" cy="682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3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tr-TR" b="1" i="1"/>
              <a:t>Ekran Görüntüleri</a:t>
            </a:r>
          </a:p>
        </p:txBody>
      </p:sp>
    </p:spTree>
    <p:extLst>
      <p:ext uri="{BB962C8B-B14F-4D97-AF65-F5344CB8AC3E}">
        <p14:creationId xmlns:p14="http://schemas.microsoft.com/office/powerpoint/2010/main" val="1408763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1"/>
            <a:ext cx="5112568" cy="344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3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i="1"/>
              <a:t>ÖDEVİN KAPSAMI: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/>
              <a:t>Hastanede çalışan diyetisyenleri ve hastalarını kapsar . Diyetisyen uygulama sayesinde hastalara uyguladığı tedavileri ve kişi bilgilerini elinde kayıtlı tutar ve ilgili atamaları yapar.</a:t>
            </a:r>
          </a:p>
        </p:txBody>
      </p:sp>
    </p:spTree>
    <p:extLst>
      <p:ext uri="{BB962C8B-B14F-4D97-AF65-F5344CB8AC3E}">
        <p14:creationId xmlns:p14="http://schemas.microsoft.com/office/powerpoint/2010/main" val="118172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1211840"/>
            <a:ext cx="6524675" cy="387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829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87922"/>
            <a:ext cx="5400600" cy="367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75" y="4077072"/>
            <a:ext cx="3599218" cy="155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442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280920" cy="42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3717032"/>
            <a:ext cx="1584176" cy="164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187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400600" cy="51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01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0961"/>
            <a:ext cx="9070480" cy="60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982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0688"/>
            <a:ext cx="5144300" cy="523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06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4"/>
            <a:ext cx="8971954" cy="529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41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199" y="55418"/>
            <a:ext cx="8229600" cy="487782"/>
          </a:xfrm>
        </p:spPr>
        <p:txBody>
          <a:bodyPr>
            <a:normAutofit fontScale="90000"/>
          </a:bodyPr>
          <a:lstStyle/>
          <a:p>
            <a:r>
              <a:rPr lang="tr-TR" sz="3200" i="1" dirty="0"/>
              <a:t>Diyetisyen Uygulaması Tasarım Desenleri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117922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0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1"/>
              <a:t>BRİDGE TASARIM DESENİ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134"/>
            <a:ext cx="8976985" cy="336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9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sz="3600" b="1" i="1"/>
              <a:t>HastalikCesidiAbstraction.cs</a:t>
            </a:r>
            <a:br>
              <a:rPr lang="tr-TR" sz="3600"/>
            </a:br>
            <a:endParaRPr lang="tr-TR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6157"/>
            <a:ext cx="5799104" cy="568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9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i="1"/>
              <a:t>Obez.cs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6804248" cy="551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96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433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3600" b="1" i="1"/>
              <a:t>Colyak.cs</a:t>
            </a:r>
            <a:br>
              <a:rPr lang="tr-TR"/>
            </a:br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2544"/>
            <a:ext cx="6342112" cy="539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80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i="1"/>
              <a:t>Seker.cs</a:t>
            </a:r>
            <a:br>
              <a:rPr lang="tr-TR"/>
            </a:br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" y="1268760"/>
            <a:ext cx="662690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4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0974C4C9F3E484CA3352722C5C4F733" ma:contentTypeVersion="6" ma:contentTypeDescription="Yeni belge oluşturun." ma:contentTypeScope="" ma:versionID="e0ea657fc3b4b7d24a7ac25260e0e21e">
  <xsd:schema xmlns:xsd="http://www.w3.org/2001/XMLSchema" xmlns:xs="http://www.w3.org/2001/XMLSchema" xmlns:p="http://schemas.microsoft.com/office/2006/metadata/properties" xmlns:ns2="37efd287-787c-4d7e-bd27-fd0d686f1070" targetNamespace="http://schemas.microsoft.com/office/2006/metadata/properties" ma:root="true" ma:fieldsID="342205c2d40f5f24f99185140d53fd5e" ns2:_="">
    <xsd:import namespace="37efd287-787c-4d7e-bd27-fd0d686f10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fd287-787c-4d7e-bd27-fd0d686f10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BCCB9-3299-4EDF-9461-2ED1F6AC6F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02CFCA-AD4A-4A3A-911E-93AFE2EA96E9}">
  <ds:schemaRefs>
    <ds:schemaRef ds:uri="37efd287-787c-4d7e-bd27-fd0d686f10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72970B-7C6E-4E57-B2A3-C275687E7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Ekran Gösterisi (4:3)</PresentationFormat>
  <Slides>36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7" baseType="lpstr">
      <vt:lpstr>Ofis Teması</vt:lpstr>
      <vt:lpstr>YAZILIM MİMARİSİ VE TASARIMI DÖNEM PROJESİ</vt:lpstr>
      <vt:lpstr>ÖDEVİN AMACI:</vt:lpstr>
      <vt:lpstr>ÖDEVİN KAPSAMI:</vt:lpstr>
      <vt:lpstr>Diyetisyen Uygulaması Tasarım Desenleri</vt:lpstr>
      <vt:lpstr>BRİDGE TASARIM DESENİ</vt:lpstr>
      <vt:lpstr>HastalikCesidiAbstraction.cs </vt:lpstr>
      <vt:lpstr>Obez.cs</vt:lpstr>
      <vt:lpstr>Colyak.cs </vt:lpstr>
      <vt:lpstr>Seker.cs </vt:lpstr>
      <vt:lpstr>DiyetYontemi.cs </vt:lpstr>
      <vt:lpstr>Akdeniz.cs</vt:lpstr>
      <vt:lpstr>GlutenFree.cs </vt:lpstr>
      <vt:lpstr>DenizUrunleri.cs </vt:lpstr>
      <vt:lpstr>YesilliklerDunyasi.cs </vt:lpstr>
      <vt:lpstr>Client kodları</vt:lpstr>
      <vt:lpstr>PowerPoint Sunusu</vt:lpstr>
      <vt:lpstr>PowerPoint Sunusu</vt:lpstr>
      <vt:lpstr>PowerPoint Sunusu</vt:lpstr>
      <vt:lpstr>BUILDER TASARIM DESENİ </vt:lpstr>
      <vt:lpstr>RaporBilgisi.cs </vt:lpstr>
      <vt:lpstr>Rapor.cs</vt:lpstr>
      <vt:lpstr>JsonRapor.cs </vt:lpstr>
      <vt:lpstr>HtmlRapor.cs </vt:lpstr>
      <vt:lpstr>RaporYonetimi.cs</vt:lpstr>
      <vt:lpstr>Client kodları</vt:lpstr>
      <vt:lpstr>PowerPoint Sunusu</vt:lpstr>
      <vt:lpstr>PowerPoint Sunusu</vt:lpstr>
      <vt:lpstr>Ekran Görüntüleri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MİMARİSİ VE TASARIMI DÖNEM PROJESİ</dc:title>
  <dc:creator>Hava Gündoğan</dc:creator>
  <cp:revision>4</cp:revision>
  <dcterms:created xsi:type="dcterms:W3CDTF">2021-06-04T13:28:13Z</dcterms:created>
  <dcterms:modified xsi:type="dcterms:W3CDTF">2021-06-06T17:47:14Z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0x01010000974C4C9F3E484CA3352722C5C4F733</vt:lpwstr>
  </property>
</Properties>
</file>