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0BF2ED6-9078-45D4-8A13-5359D3762066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7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4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5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03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03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26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3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12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36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88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2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2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2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0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2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6536-D65D-450A-B65E-FC1B941A65B8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734597-A4B6-4429-9F32-3542B46D23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29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B9788-F099-4BA1-81FA-FD2C5656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1" y="234044"/>
            <a:ext cx="8380172" cy="4430485"/>
          </a:xfrm>
        </p:spPr>
        <p:txBody>
          <a:bodyPr anchor="ctr">
            <a:normAutofit/>
          </a:bodyPr>
          <a:lstStyle/>
          <a:p>
            <a:pPr algn="l"/>
            <a:r>
              <a:rPr lang="tr-TR" sz="6600" dirty="0">
                <a:solidFill>
                  <a:schemeClr val="tx1"/>
                </a:solidFill>
              </a:rPr>
              <a:t>Java Programlama </a:t>
            </a:r>
            <a:r>
              <a:rPr lang="tr-TR" sz="6600" dirty="0" err="1">
                <a:solidFill>
                  <a:schemeClr val="tx1"/>
                </a:solidFill>
              </a:rPr>
              <a:t>Sudoku</a:t>
            </a:r>
            <a:r>
              <a:rPr lang="tr-TR" sz="6600" dirty="0">
                <a:solidFill>
                  <a:schemeClr val="tx1"/>
                </a:solidFill>
              </a:rPr>
              <a:t> Projesi</a:t>
            </a:r>
          </a:p>
        </p:txBody>
      </p:sp>
    </p:spTree>
    <p:extLst>
      <p:ext uri="{BB962C8B-B14F-4D97-AF65-F5344CB8AC3E}">
        <p14:creationId xmlns:p14="http://schemas.microsoft.com/office/powerpoint/2010/main" val="47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6375A-E18D-4062-B762-E9FB8B24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Menüye Geri Dönüş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C138AD1-905B-48D7-AFD0-DBDE02F60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99" y="2903381"/>
            <a:ext cx="4315427" cy="2238687"/>
          </a:xfrm>
        </p:spPr>
      </p:pic>
    </p:spTree>
    <p:extLst>
      <p:ext uri="{BB962C8B-B14F-4D97-AF65-F5344CB8AC3E}">
        <p14:creationId xmlns:p14="http://schemas.microsoft.com/office/powerpoint/2010/main" val="262153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91B86A-AB2F-43F7-A208-E7B9CCAF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Zorluk Seçim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97624ED-F3A2-4FB9-BCBB-B9C397D5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15" y="3060565"/>
            <a:ext cx="4086795" cy="1924319"/>
          </a:xfrm>
        </p:spPr>
      </p:pic>
    </p:spTree>
    <p:extLst>
      <p:ext uri="{BB962C8B-B14F-4D97-AF65-F5344CB8AC3E}">
        <p14:creationId xmlns:p14="http://schemas.microsoft.com/office/powerpoint/2010/main" val="194717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249C7-7F66-4F93-BD97-47E3305F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Seçim Sonrası Oyunun Ekranı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B095F9-9956-454A-861E-3848DFA0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81" y="2133600"/>
            <a:ext cx="7239064" cy="3778250"/>
          </a:xfrm>
        </p:spPr>
      </p:pic>
    </p:spTree>
    <p:extLst>
      <p:ext uri="{BB962C8B-B14F-4D97-AF65-F5344CB8AC3E}">
        <p14:creationId xmlns:p14="http://schemas.microsoft.com/office/powerpoint/2010/main" val="403114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311E3D-C4FF-435C-977B-1F6BC28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Rakam Girişi</a:t>
            </a:r>
          </a:p>
        </p:txBody>
      </p:sp>
      <p:pic>
        <p:nvPicPr>
          <p:cNvPr id="5" name="İçerik Yer Tutucusu 4" descr="metin, kız içeren bir resim&#10;&#10;Açıklama otomatik olarak oluşturuldu">
            <a:extLst>
              <a:ext uri="{FF2B5EF4-FFF2-40B4-BE49-F238E27FC236}">
                <a16:creationId xmlns:a16="http://schemas.microsoft.com/office/drawing/2014/main" id="{F7EBC6C4-DF94-43DE-8C2C-B2034744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15" y="2133600"/>
            <a:ext cx="5890396" cy="3778250"/>
          </a:xfrm>
        </p:spPr>
      </p:pic>
    </p:spTree>
    <p:extLst>
      <p:ext uri="{BB962C8B-B14F-4D97-AF65-F5344CB8AC3E}">
        <p14:creationId xmlns:p14="http://schemas.microsoft.com/office/powerpoint/2010/main" val="296475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B0B955-D5B1-4335-98FC-CF660EE1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İpucu İsteme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E35AA7F-9A43-49B5-929C-8F50F605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72" y="2133600"/>
            <a:ext cx="5799481" cy="3778250"/>
          </a:xfrm>
        </p:spPr>
      </p:pic>
    </p:spTree>
    <p:extLst>
      <p:ext uri="{BB962C8B-B14F-4D97-AF65-F5344CB8AC3E}">
        <p14:creationId xmlns:p14="http://schemas.microsoft.com/office/powerpoint/2010/main" val="22801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CCA1D-3A24-4A46-85F1-F48E4962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Oyunu Başarıyla Tamamlama</a:t>
            </a:r>
          </a:p>
        </p:txBody>
      </p:sp>
      <p:pic>
        <p:nvPicPr>
          <p:cNvPr id="7" name="İçerik Yer Tutucusu 6" descr="metin, poz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F5E7C7E-65B5-464A-8AE7-15E77BE2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80" y="1490133"/>
            <a:ext cx="9676657" cy="4989689"/>
          </a:xfrm>
        </p:spPr>
      </p:pic>
    </p:spTree>
    <p:extLst>
      <p:ext uri="{BB962C8B-B14F-4D97-AF65-F5344CB8AC3E}">
        <p14:creationId xmlns:p14="http://schemas.microsoft.com/office/powerpoint/2010/main" val="8845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94729-5026-4F43-AC7F-A4C98F54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Oyunu Kaybetme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8605B3E-1D21-4865-9253-F42F056C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450329"/>
            <a:ext cx="9936684" cy="5108515"/>
          </a:xfrm>
        </p:spPr>
      </p:pic>
    </p:spTree>
    <p:extLst>
      <p:ext uri="{BB962C8B-B14F-4D97-AF65-F5344CB8AC3E}">
        <p14:creationId xmlns:p14="http://schemas.microsoft.com/office/powerpoint/2010/main" val="6007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46953D-94D0-4AA4-BA4E-BC266BE2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 Bittikten Sonra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AF1FD4-F761-4576-9AB7-85115128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Oyunu kazanmanız  ya da kaybetmeniz sonucunda menüye geri dönüş sağlanmaktadır.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437643C-DF7A-487B-BDF6-A2A5C1C1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23" y="2917357"/>
            <a:ext cx="486795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AA00B-F2CF-488C-AD49-0F6E2A45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Kodları Ve Kodların Açıklaması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8D950-98EB-4018-A895-D83BD99C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Projenin kodları ve açıklamaları uygulama </a:t>
            </a:r>
            <a:r>
              <a:rPr lang="tr-TR">
                <a:solidFill>
                  <a:schemeClr val="tx1"/>
                </a:solidFill>
              </a:rPr>
              <a:t>üzerinden gösterilecektir.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74017D-ED7E-4B45-94C0-6385B1D0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567FF8-8F48-4D3D-A853-E42DDF4E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3000" dirty="0"/>
              <a:t>Hazırlayan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000" dirty="0"/>
              <a:t>İçindekiler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000" dirty="0"/>
              <a:t>Projenin Amacı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000" dirty="0"/>
              <a:t>Projenin İçeriği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000" dirty="0"/>
              <a:t>Ekran Görselleri</a:t>
            </a:r>
          </a:p>
        </p:txBody>
      </p:sp>
    </p:spTree>
    <p:extLst>
      <p:ext uri="{BB962C8B-B14F-4D97-AF65-F5344CB8AC3E}">
        <p14:creationId xmlns:p14="http://schemas.microsoft.com/office/powerpoint/2010/main" val="29809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E1F11E-CA4C-4339-9177-8A4FA125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tx1"/>
                </a:solidFill>
              </a:rPr>
              <a:t>Hazırlayan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08C2B-F0E7-4660-9665-DA53C323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202803075 – MUSTAFA ARSLAN</a:t>
            </a:r>
          </a:p>
        </p:txBody>
      </p:sp>
    </p:spTree>
    <p:extLst>
      <p:ext uri="{BB962C8B-B14F-4D97-AF65-F5344CB8AC3E}">
        <p14:creationId xmlns:p14="http://schemas.microsoft.com/office/powerpoint/2010/main" val="315221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B63CA-88B6-4868-B212-78EB04E7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53BAA0-074F-41D6-87A4-3E8D9820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Projenin amacı, Projenin içeriği, Projenin ekran görselleri</a:t>
            </a:r>
          </a:p>
        </p:txBody>
      </p:sp>
    </p:spTree>
    <p:extLst>
      <p:ext uri="{BB962C8B-B14F-4D97-AF65-F5344CB8AC3E}">
        <p14:creationId xmlns:p14="http://schemas.microsoft.com/office/powerpoint/2010/main" val="340782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45948-1413-4986-ABB8-F8EF8948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5DD0D0-003E-45CC-8A99-0A6B5D68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Projenin amacı, kullanıcının klasik </a:t>
            </a:r>
            <a:r>
              <a:rPr lang="tr-TR" dirty="0" err="1"/>
              <a:t>sudokuyu</a:t>
            </a:r>
            <a:r>
              <a:rPr lang="tr-TR" dirty="0"/>
              <a:t> oynayabilmesini sağlamaktır.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Bir de Java dersini geçmektir.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881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607EF7-D0BE-4C8B-84D9-F1D76106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İçeriği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262809-4037-4BA1-A910-4FC6F963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584"/>
            <a:ext cx="8915400" cy="448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Sudoku</a:t>
            </a:r>
            <a:r>
              <a:rPr lang="tr-TR" dirty="0"/>
              <a:t> uygulaması 2 adet </a:t>
            </a:r>
            <a:r>
              <a:rPr lang="tr-TR" dirty="0" err="1"/>
              <a:t>class</a:t>
            </a:r>
            <a:r>
              <a:rPr lang="tr-TR" dirty="0"/>
              <a:t> üzerinden oluşmaktadır;</a:t>
            </a:r>
          </a:p>
          <a:p>
            <a:pPr marL="0" indent="0">
              <a:buNone/>
            </a:pPr>
            <a:r>
              <a:rPr lang="tr-TR" dirty="0"/>
              <a:t>1-Game.java</a:t>
            </a:r>
          </a:p>
          <a:p>
            <a:pPr marL="0" indent="0">
              <a:buNone/>
            </a:pPr>
            <a:r>
              <a:rPr lang="tr-TR" dirty="0"/>
              <a:t>2-Algorithm.java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Algorithm.java içerisinde oyunun algoritmasını ve oluşturulmasını sağlayan fonksiyonlar ve diziler vardır.</a:t>
            </a:r>
          </a:p>
          <a:p>
            <a:pPr marL="0" indent="0">
              <a:buNone/>
            </a:pPr>
            <a:r>
              <a:rPr lang="tr-TR" dirty="0"/>
              <a:t>Game.java içerisinde ise oyunun yardımcı fonksiyonları yani, </a:t>
            </a:r>
            <a:r>
              <a:rPr lang="tr-TR" dirty="0" err="1"/>
              <a:t>sudoku’nun</a:t>
            </a:r>
            <a:r>
              <a:rPr lang="tr-TR" dirty="0"/>
              <a:t> ekrana yazdırılması, oyuncuya kuralların gösterilmesi, oyuncunun değer girişi yapması ve bunların doğru yapılıp yapılmadığının kontrolünü sağlayan fonksiyonlar bulunmaktadır.</a:t>
            </a:r>
          </a:p>
          <a:p>
            <a:pPr marL="0" indent="0">
              <a:buNone/>
            </a:pPr>
            <a:r>
              <a:rPr lang="tr-TR" dirty="0"/>
              <a:t>İçeriği şimdilik bu kadar bırakabiliriz ekran görsellerinin ardından daha detaylı olarak uygulama üzerinden göstereceğim.</a:t>
            </a:r>
          </a:p>
        </p:txBody>
      </p:sp>
    </p:spTree>
    <p:extLst>
      <p:ext uri="{BB962C8B-B14F-4D97-AF65-F5344CB8AC3E}">
        <p14:creationId xmlns:p14="http://schemas.microsoft.com/office/powerpoint/2010/main" val="28872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C9832B-FD7D-40F2-98C7-53E409A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Ekran Görselleri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DDF1BD-E8A6-4E92-BB93-866E6357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Bu bölümde uygulamamın adım adım çalışmasını anlatacağım.</a:t>
            </a:r>
          </a:p>
        </p:txBody>
      </p:sp>
    </p:spTree>
    <p:extLst>
      <p:ext uri="{BB962C8B-B14F-4D97-AF65-F5344CB8AC3E}">
        <p14:creationId xmlns:p14="http://schemas.microsoft.com/office/powerpoint/2010/main" val="19970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BC9CAA-1BB6-432C-B84B-B56990FC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Menü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FCD6147-8745-42F3-BE3D-D936C471F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51" y="2579486"/>
            <a:ext cx="5363323" cy="2886478"/>
          </a:xfrm>
        </p:spPr>
      </p:pic>
    </p:spTree>
    <p:extLst>
      <p:ext uri="{BB962C8B-B14F-4D97-AF65-F5344CB8AC3E}">
        <p14:creationId xmlns:p14="http://schemas.microsoft.com/office/powerpoint/2010/main" val="1988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32B18-8E85-40B4-8672-F99F295F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Kurallar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FAA37B4-493E-49F0-92EC-78B4241C4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77" y="2989118"/>
            <a:ext cx="6068272" cy="2067213"/>
          </a:xfrm>
        </p:spPr>
      </p:pic>
    </p:spTree>
    <p:extLst>
      <p:ext uri="{BB962C8B-B14F-4D97-AF65-F5344CB8AC3E}">
        <p14:creationId xmlns:p14="http://schemas.microsoft.com/office/powerpoint/2010/main" val="401496307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181</Words>
  <Application>Microsoft Office PowerPoint</Application>
  <PresentationFormat>Geniş ekran</PresentationFormat>
  <Paragraphs>44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Duman</vt:lpstr>
      <vt:lpstr>Java Programlama Sudoku Projesi</vt:lpstr>
      <vt:lpstr>İçerik</vt:lpstr>
      <vt:lpstr>Hazırlayan</vt:lpstr>
      <vt:lpstr>İÇİNDEKİLER</vt:lpstr>
      <vt:lpstr>Projenin Amacı</vt:lpstr>
      <vt:lpstr>Projenin İçeriği</vt:lpstr>
      <vt:lpstr>Projenin Ekran Görselleri</vt:lpstr>
      <vt:lpstr>Menü</vt:lpstr>
      <vt:lpstr>Kurallar</vt:lpstr>
      <vt:lpstr>Menüye Geri Dönüş</vt:lpstr>
      <vt:lpstr>Zorluk Seçim</vt:lpstr>
      <vt:lpstr>Seçim Sonrası Oyunun Ekranı</vt:lpstr>
      <vt:lpstr>Rakam Girişi</vt:lpstr>
      <vt:lpstr>İpucu İsteme</vt:lpstr>
      <vt:lpstr>Oyunu Başarıyla Tamamlama</vt:lpstr>
      <vt:lpstr>Oyunu Kaybetme</vt:lpstr>
      <vt:lpstr>Oyun Bittikten Sonra</vt:lpstr>
      <vt:lpstr>Projenin Kodları Ve Kodların Açıklaması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arslan</dc:creator>
  <cp:lastModifiedBy>mustafa arslan</cp:lastModifiedBy>
  <cp:revision>18</cp:revision>
  <dcterms:created xsi:type="dcterms:W3CDTF">2021-12-29T13:46:40Z</dcterms:created>
  <dcterms:modified xsi:type="dcterms:W3CDTF">2021-12-30T18:51:03Z</dcterms:modified>
</cp:coreProperties>
</file>