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81" r:id="rId3"/>
    <p:sldId id="322" r:id="rId4"/>
    <p:sldId id="318" r:id="rId5"/>
    <p:sldId id="323" r:id="rId6"/>
    <p:sldId id="327" r:id="rId7"/>
    <p:sldId id="331" r:id="rId8"/>
    <p:sldId id="338" r:id="rId9"/>
    <p:sldId id="340" r:id="rId10"/>
    <p:sldId id="342" r:id="rId11"/>
    <p:sldId id="341" r:id="rId12"/>
    <p:sldId id="324" r:id="rId13"/>
    <p:sldId id="325" r:id="rId14"/>
    <p:sldId id="332" r:id="rId15"/>
    <p:sldId id="351" r:id="rId16"/>
    <p:sldId id="365" r:id="rId17"/>
    <p:sldId id="366" r:id="rId18"/>
    <p:sldId id="333" r:id="rId19"/>
    <p:sldId id="335" r:id="rId20"/>
    <p:sldId id="355" r:id="rId21"/>
    <p:sldId id="356" r:id="rId22"/>
    <p:sldId id="336" r:id="rId23"/>
    <p:sldId id="337" r:id="rId24"/>
    <p:sldId id="363" r:id="rId25"/>
    <p:sldId id="364" r:id="rId26"/>
    <p:sldId id="343" r:id="rId27"/>
    <p:sldId id="344" r:id="rId28"/>
    <p:sldId id="345" r:id="rId29"/>
    <p:sldId id="346" r:id="rId30"/>
    <p:sldId id="357" r:id="rId31"/>
    <p:sldId id="358" r:id="rId32"/>
    <p:sldId id="361" r:id="rId33"/>
    <p:sldId id="362" r:id="rId34"/>
    <p:sldId id="359" r:id="rId35"/>
    <p:sldId id="353" r:id="rId36"/>
    <p:sldId id="347" r:id="rId37"/>
    <p:sldId id="348" r:id="rId38"/>
    <p:sldId id="367" r:id="rId39"/>
    <p:sldId id="349" r:id="rId40"/>
    <p:sldId id="350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F9000"/>
    <a:srgbClr val="F4B183"/>
    <a:srgbClr val="EE5B42"/>
    <a:srgbClr val="CD1F26"/>
    <a:srgbClr val="ED7D31"/>
    <a:srgbClr val="E2EFDA"/>
    <a:srgbClr val="70AD47"/>
    <a:srgbClr val="E2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A2683444-E48E-4269-9494-EAED4D446674}"/>
    <pc:docChg chg="custSel modSld">
      <pc:chgData name="Erkan ŞİRİN" userId="7f10ce1d6aaf8c5d" providerId="LiveId" clId="{A2683444-E48E-4269-9494-EAED4D446674}" dt="2019-05-11T18:25:06.915" v="61" actId="20577"/>
      <pc:docMkLst>
        <pc:docMk/>
      </pc:docMkLst>
      <pc:sldChg chg="addSp delSp">
        <pc:chgData name="Erkan ŞİRİN" userId="7f10ce1d6aaf8c5d" providerId="LiveId" clId="{A2683444-E48E-4269-9494-EAED4D446674}" dt="2019-05-10T08:07:19.255" v="1"/>
        <pc:sldMkLst>
          <pc:docMk/>
          <pc:sldMk cId="1416118015" sldId="257"/>
        </pc:sldMkLst>
        <pc:grpChg chg="del">
          <ac:chgData name="Erkan ŞİRİN" userId="7f10ce1d6aaf8c5d" providerId="LiveId" clId="{A2683444-E48E-4269-9494-EAED4D446674}" dt="2019-05-10T08:07:18.667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19.255" v="1"/>
          <ac:picMkLst>
            <pc:docMk/>
            <pc:sldMk cId="1416118015" sldId="257"/>
            <ac:picMk id="48" creationId="{0B453A46-F95D-47A0-A4A9-E0104940A89D}"/>
          </ac:picMkLst>
        </pc:picChg>
      </pc:sldChg>
      <pc:sldChg chg="addSp delSp">
        <pc:chgData name="Erkan ŞİRİN" userId="7f10ce1d6aaf8c5d" providerId="LiveId" clId="{A2683444-E48E-4269-9494-EAED4D446674}" dt="2019-05-10T08:07:23.819" v="3"/>
        <pc:sldMkLst>
          <pc:docMk/>
          <pc:sldMk cId="51891622" sldId="281"/>
        </pc:sldMkLst>
        <pc:grpChg chg="del">
          <ac:chgData name="Erkan ŞİRİN" userId="7f10ce1d6aaf8c5d" providerId="LiveId" clId="{A2683444-E48E-4269-9494-EAED4D446674}" dt="2019-05-10T08:07:23.148" v="2" actId="478"/>
          <ac:grpSpMkLst>
            <pc:docMk/>
            <pc:sldMk cId="51891622" sldId="28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23.819" v="3"/>
          <ac:picMkLst>
            <pc:docMk/>
            <pc:sldMk cId="51891622" sldId="281"/>
            <ac:picMk id="18" creationId="{5C431809-C867-454F-BBAE-FD11A7BC730A}"/>
          </ac:picMkLst>
        </pc:picChg>
      </pc:sldChg>
      <pc:sldChg chg="addSp delSp">
        <pc:chgData name="Erkan ŞİRİN" userId="7f10ce1d6aaf8c5d" providerId="LiveId" clId="{A2683444-E48E-4269-9494-EAED4D446674}" dt="2019-05-10T08:07:31.938" v="7"/>
        <pc:sldMkLst>
          <pc:docMk/>
          <pc:sldMk cId="3418202799" sldId="318"/>
        </pc:sldMkLst>
        <pc:grpChg chg="del">
          <ac:chgData name="Erkan ŞİRİN" userId="7f10ce1d6aaf8c5d" providerId="LiveId" clId="{A2683444-E48E-4269-9494-EAED4D446674}" dt="2019-05-10T08:07:31.268" v="6" actId="478"/>
          <ac:grpSpMkLst>
            <pc:docMk/>
            <pc:sldMk cId="3418202799" sldId="31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31.938" v="7"/>
          <ac:picMkLst>
            <pc:docMk/>
            <pc:sldMk cId="3418202799" sldId="318"/>
            <ac:picMk id="13" creationId="{20C0C293-D455-4D6E-849F-E944102B4775}"/>
          </ac:picMkLst>
        </pc:picChg>
      </pc:sldChg>
      <pc:sldChg chg="addSp delSp">
        <pc:chgData name="Erkan ŞİRİN" userId="7f10ce1d6aaf8c5d" providerId="LiveId" clId="{A2683444-E48E-4269-9494-EAED4D446674}" dt="2019-05-10T08:07:27.228" v="5"/>
        <pc:sldMkLst>
          <pc:docMk/>
          <pc:sldMk cId="2549661054" sldId="322"/>
        </pc:sldMkLst>
        <pc:grpChg chg="del">
          <ac:chgData name="Erkan ŞİRİN" userId="7f10ce1d6aaf8c5d" providerId="LiveId" clId="{A2683444-E48E-4269-9494-EAED4D446674}" dt="2019-05-10T08:07:26.756" v="4" actId="478"/>
          <ac:grpSpMkLst>
            <pc:docMk/>
            <pc:sldMk cId="2549661054" sldId="32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27.228" v="5"/>
          <ac:picMkLst>
            <pc:docMk/>
            <pc:sldMk cId="2549661054" sldId="322"/>
            <ac:picMk id="29" creationId="{020C3C5F-7B7A-408E-9DB2-0134A7F6E158}"/>
          </ac:picMkLst>
        </pc:picChg>
      </pc:sldChg>
      <pc:sldChg chg="addSp delSp">
        <pc:chgData name="Erkan ŞİRİN" userId="7f10ce1d6aaf8c5d" providerId="LiveId" clId="{A2683444-E48E-4269-9494-EAED4D446674}" dt="2019-05-10T08:07:37.799" v="9"/>
        <pc:sldMkLst>
          <pc:docMk/>
          <pc:sldMk cId="1019530339" sldId="323"/>
        </pc:sldMkLst>
        <pc:grpChg chg="del">
          <ac:chgData name="Erkan ŞİRİN" userId="7f10ce1d6aaf8c5d" providerId="LiveId" clId="{A2683444-E48E-4269-9494-EAED4D446674}" dt="2019-05-10T08:07:36.723" v="8" actId="478"/>
          <ac:grpSpMkLst>
            <pc:docMk/>
            <pc:sldMk cId="1019530339" sldId="32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37.799" v="9"/>
          <ac:picMkLst>
            <pc:docMk/>
            <pc:sldMk cId="1019530339" sldId="323"/>
            <ac:picMk id="47" creationId="{DD29E3D5-AA5E-4545-8BB0-7AD301F21E60}"/>
          </ac:picMkLst>
        </pc:picChg>
      </pc:sldChg>
      <pc:sldChg chg="addSp delSp">
        <pc:chgData name="Erkan ŞİRİN" userId="7f10ce1d6aaf8c5d" providerId="LiveId" clId="{A2683444-E48E-4269-9494-EAED4D446674}" dt="2019-05-10T08:07:42.310" v="11"/>
        <pc:sldMkLst>
          <pc:docMk/>
          <pc:sldMk cId="113551369" sldId="324"/>
        </pc:sldMkLst>
        <pc:grpChg chg="del">
          <ac:chgData name="Erkan ŞİRİN" userId="7f10ce1d6aaf8c5d" providerId="LiveId" clId="{A2683444-E48E-4269-9494-EAED4D446674}" dt="2019-05-10T08:07:41.491" v="10" actId="478"/>
          <ac:grpSpMkLst>
            <pc:docMk/>
            <pc:sldMk cId="113551369" sldId="324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42.310" v="11"/>
          <ac:picMkLst>
            <pc:docMk/>
            <pc:sldMk cId="113551369" sldId="324"/>
            <ac:picMk id="13" creationId="{5DF290FB-93ED-44E2-BB17-9600F8304AC6}"/>
          </ac:picMkLst>
        </pc:picChg>
      </pc:sldChg>
      <pc:sldChg chg="addSp delSp">
        <pc:chgData name="Erkan ŞİRİN" userId="7f10ce1d6aaf8c5d" providerId="LiveId" clId="{A2683444-E48E-4269-9494-EAED4D446674}" dt="2019-05-10T08:07:46.121" v="13"/>
        <pc:sldMkLst>
          <pc:docMk/>
          <pc:sldMk cId="1556076613" sldId="325"/>
        </pc:sldMkLst>
        <pc:grpChg chg="del">
          <ac:chgData name="Erkan ŞİRİN" userId="7f10ce1d6aaf8c5d" providerId="LiveId" clId="{A2683444-E48E-4269-9494-EAED4D446674}" dt="2019-05-10T08:07:45.236" v="12" actId="478"/>
          <ac:grpSpMkLst>
            <pc:docMk/>
            <pc:sldMk cId="1556076613" sldId="32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46.121" v="13"/>
          <ac:picMkLst>
            <pc:docMk/>
            <pc:sldMk cId="1556076613" sldId="325"/>
            <ac:picMk id="13" creationId="{99D2EA27-E2E5-449F-9D86-8655BF16E860}"/>
          </ac:picMkLst>
        </pc:picChg>
      </pc:sldChg>
      <pc:sldChg chg="addSp delSp">
        <pc:chgData name="Erkan ŞİRİN" userId="7f10ce1d6aaf8c5d" providerId="LiveId" clId="{A2683444-E48E-4269-9494-EAED4D446674}" dt="2019-05-10T08:09:48.448" v="17"/>
        <pc:sldMkLst>
          <pc:docMk/>
          <pc:sldMk cId="902148237" sldId="326"/>
        </pc:sldMkLst>
        <pc:grpChg chg="del">
          <ac:chgData name="Erkan ŞİRİN" userId="7f10ce1d6aaf8c5d" providerId="LiveId" clId="{A2683444-E48E-4269-9494-EAED4D446674}" dt="2019-05-10T08:09:47.617" v="16" actId="478"/>
          <ac:grpSpMkLst>
            <pc:docMk/>
            <pc:sldMk cId="902148237" sldId="32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48.448" v="17"/>
          <ac:picMkLst>
            <pc:docMk/>
            <pc:sldMk cId="902148237" sldId="326"/>
            <ac:picMk id="24" creationId="{5213C6CB-8360-470C-B6DC-8308BE34CD08}"/>
          </ac:picMkLst>
        </pc:picChg>
      </pc:sldChg>
      <pc:sldChg chg="addSp delSp">
        <pc:chgData name="Erkan ŞİRİN" userId="7f10ce1d6aaf8c5d" providerId="LiveId" clId="{A2683444-E48E-4269-9494-EAED4D446674}" dt="2019-05-10T08:09:57.016" v="21"/>
        <pc:sldMkLst>
          <pc:docMk/>
          <pc:sldMk cId="2918032159" sldId="327"/>
        </pc:sldMkLst>
        <pc:grpChg chg="del">
          <ac:chgData name="Erkan ŞİRİN" userId="7f10ce1d6aaf8c5d" providerId="LiveId" clId="{A2683444-E48E-4269-9494-EAED4D446674}" dt="2019-05-10T08:09:56.263" v="20" actId="478"/>
          <ac:grpSpMkLst>
            <pc:docMk/>
            <pc:sldMk cId="2918032159" sldId="32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57.016" v="21"/>
          <ac:picMkLst>
            <pc:docMk/>
            <pc:sldMk cId="2918032159" sldId="327"/>
            <ac:picMk id="13" creationId="{B3651DA2-E01F-4377-9762-8637F09665F4}"/>
          </ac:picMkLst>
        </pc:picChg>
      </pc:sldChg>
      <pc:sldChg chg="addSp delSp">
        <pc:chgData name="Erkan ŞİRİN" userId="7f10ce1d6aaf8c5d" providerId="LiveId" clId="{A2683444-E48E-4269-9494-EAED4D446674}" dt="2019-05-10T08:07:50.561" v="15"/>
        <pc:sldMkLst>
          <pc:docMk/>
          <pc:sldMk cId="4290953915" sldId="329"/>
        </pc:sldMkLst>
        <pc:grpChg chg="del">
          <ac:chgData name="Erkan ŞİRİN" userId="7f10ce1d6aaf8c5d" providerId="LiveId" clId="{A2683444-E48E-4269-9494-EAED4D446674}" dt="2019-05-10T08:07:49.812" v="14" actId="478"/>
          <ac:grpSpMkLst>
            <pc:docMk/>
            <pc:sldMk cId="4290953915" sldId="329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50.561" v="15"/>
          <ac:picMkLst>
            <pc:docMk/>
            <pc:sldMk cId="4290953915" sldId="329"/>
            <ac:picMk id="22" creationId="{C4669F1A-46D9-4A44-9A3F-294FCBAADA6F}"/>
          </ac:picMkLst>
        </pc:picChg>
      </pc:sldChg>
      <pc:sldChg chg="addSp delSp">
        <pc:chgData name="Erkan ŞİRİN" userId="7f10ce1d6aaf8c5d" providerId="LiveId" clId="{A2683444-E48E-4269-9494-EAED4D446674}" dt="2019-05-10T08:09:52.765" v="19"/>
        <pc:sldMkLst>
          <pc:docMk/>
          <pc:sldMk cId="4208483706" sldId="330"/>
        </pc:sldMkLst>
        <pc:grpChg chg="del">
          <ac:chgData name="Erkan ŞİRİN" userId="7f10ce1d6aaf8c5d" providerId="LiveId" clId="{A2683444-E48E-4269-9494-EAED4D446674}" dt="2019-05-10T08:09:51.789" v="18" actId="478"/>
          <ac:grpSpMkLst>
            <pc:docMk/>
            <pc:sldMk cId="4208483706" sldId="33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52.765" v="19"/>
          <ac:picMkLst>
            <pc:docMk/>
            <pc:sldMk cId="4208483706" sldId="330"/>
            <ac:picMk id="24" creationId="{172C6EC8-1A8C-44B8-B0CA-FE14FC3D6DB3}"/>
          </ac:picMkLst>
        </pc:picChg>
      </pc:sldChg>
      <pc:sldChg chg="addSp delSp">
        <pc:chgData name="Erkan ŞİRİN" userId="7f10ce1d6aaf8c5d" providerId="LiveId" clId="{A2683444-E48E-4269-9494-EAED4D446674}" dt="2019-05-10T08:10:01.054" v="23"/>
        <pc:sldMkLst>
          <pc:docMk/>
          <pc:sldMk cId="1375034651" sldId="331"/>
        </pc:sldMkLst>
        <pc:grpChg chg="del">
          <ac:chgData name="Erkan ŞİRİN" userId="7f10ce1d6aaf8c5d" providerId="LiveId" clId="{A2683444-E48E-4269-9494-EAED4D446674}" dt="2019-05-10T08:10:00.370" v="22" actId="478"/>
          <ac:grpSpMkLst>
            <pc:docMk/>
            <pc:sldMk cId="1375034651" sldId="33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01.054" v="23"/>
          <ac:picMkLst>
            <pc:docMk/>
            <pc:sldMk cId="1375034651" sldId="331"/>
            <ac:picMk id="14" creationId="{9C153A24-61F4-4798-B451-D1F5AA57EE95}"/>
          </ac:picMkLst>
        </pc:picChg>
      </pc:sldChg>
      <pc:sldChg chg="addSp delSp">
        <pc:chgData name="Erkan ŞİRİN" userId="7f10ce1d6aaf8c5d" providerId="LiveId" clId="{A2683444-E48E-4269-9494-EAED4D446674}" dt="2019-05-10T08:10:07.562" v="25"/>
        <pc:sldMkLst>
          <pc:docMk/>
          <pc:sldMk cId="1102957921" sldId="332"/>
        </pc:sldMkLst>
        <pc:grpChg chg="del">
          <ac:chgData name="Erkan ŞİRİN" userId="7f10ce1d6aaf8c5d" providerId="LiveId" clId="{A2683444-E48E-4269-9494-EAED4D446674}" dt="2019-05-10T08:10:06.665" v="24" actId="478"/>
          <ac:grpSpMkLst>
            <pc:docMk/>
            <pc:sldMk cId="1102957921" sldId="33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07.562" v="25"/>
          <ac:picMkLst>
            <pc:docMk/>
            <pc:sldMk cId="1102957921" sldId="332"/>
            <ac:picMk id="18" creationId="{407157FB-3BD2-4C09-BEC1-697336AC0417}"/>
          </ac:picMkLst>
        </pc:picChg>
      </pc:sldChg>
      <pc:sldChg chg="addSp delSp">
        <pc:chgData name="Erkan ŞİRİN" userId="7f10ce1d6aaf8c5d" providerId="LiveId" clId="{A2683444-E48E-4269-9494-EAED4D446674}" dt="2019-05-10T08:10:12.334" v="27"/>
        <pc:sldMkLst>
          <pc:docMk/>
          <pc:sldMk cId="1852795956" sldId="333"/>
        </pc:sldMkLst>
        <pc:grpChg chg="del">
          <ac:chgData name="Erkan ŞİRİN" userId="7f10ce1d6aaf8c5d" providerId="LiveId" clId="{A2683444-E48E-4269-9494-EAED4D446674}" dt="2019-05-10T08:10:11.681" v="26" actId="478"/>
          <ac:grpSpMkLst>
            <pc:docMk/>
            <pc:sldMk cId="1852795956" sldId="33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12.334" v="27"/>
          <ac:picMkLst>
            <pc:docMk/>
            <pc:sldMk cId="1852795956" sldId="333"/>
            <ac:picMk id="21" creationId="{5D723330-291E-4970-9D5A-ACFA6AB658A4}"/>
          </ac:picMkLst>
        </pc:picChg>
      </pc:sldChg>
      <pc:sldChg chg="addSp delSp">
        <pc:chgData name="Erkan ŞİRİN" userId="7f10ce1d6aaf8c5d" providerId="LiveId" clId="{A2683444-E48E-4269-9494-EAED4D446674}" dt="2019-05-10T08:10:16.355" v="29"/>
        <pc:sldMkLst>
          <pc:docMk/>
          <pc:sldMk cId="2969374044" sldId="335"/>
        </pc:sldMkLst>
        <pc:grpChg chg="del">
          <ac:chgData name="Erkan ŞİRİN" userId="7f10ce1d6aaf8c5d" providerId="LiveId" clId="{A2683444-E48E-4269-9494-EAED4D446674}" dt="2019-05-10T08:10:15.841" v="28" actId="478"/>
          <ac:grpSpMkLst>
            <pc:docMk/>
            <pc:sldMk cId="2969374044" sldId="33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16.355" v="29"/>
          <ac:picMkLst>
            <pc:docMk/>
            <pc:sldMk cId="2969374044" sldId="335"/>
            <ac:picMk id="25" creationId="{10A9F1A2-4837-4734-BF48-732FB6473489}"/>
          </ac:picMkLst>
        </pc:picChg>
      </pc:sldChg>
      <pc:sldChg chg="addSp delSp">
        <pc:chgData name="Erkan ŞİRİN" userId="7f10ce1d6aaf8c5d" providerId="LiveId" clId="{A2683444-E48E-4269-9494-EAED4D446674}" dt="2019-05-10T08:10:20.088" v="31"/>
        <pc:sldMkLst>
          <pc:docMk/>
          <pc:sldMk cId="326815965" sldId="336"/>
        </pc:sldMkLst>
        <pc:grpChg chg="del">
          <ac:chgData name="Erkan ŞİRİN" userId="7f10ce1d6aaf8c5d" providerId="LiveId" clId="{A2683444-E48E-4269-9494-EAED4D446674}" dt="2019-05-10T08:10:19.369" v="30" actId="478"/>
          <ac:grpSpMkLst>
            <pc:docMk/>
            <pc:sldMk cId="326815965" sldId="33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0.088" v="31"/>
          <ac:picMkLst>
            <pc:docMk/>
            <pc:sldMk cId="326815965" sldId="336"/>
            <ac:picMk id="18" creationId="{7F5E2E3C-A920-40FB-82F4-1180EE0A9117}"/>
          </ac:picMkLst>
        </pc:picChg>
      </pc:sldChg>
      <pc:sldChg chg="addSp delSp">
        <pc:chgData name="Erkan ŞİRİN" userId="7f10ce1d6aaf8c5d" providerId="LiveId" clId="{A2683444-E48E-4269-9494-EAED4D446674}" dt="2019-05-10T08:10:23.850" v="33"/>
        <pc:sldMkLst>
          <pc:docMk/>
          <pc:sldMk cId="165180499" sldId="337"/>
        </pc:sldMkLst>
        <pc:grpChg chg="del">
          <ac:chgData name="Erkan ŞİRİN" userId="7f10ce1d6aaf8c5d" providerId="LiveId" clId="{A2683444-E48E-4269-9494-EAED4D446674}" dt="2019-05-10T08:10:23.259" v="32" actId="478"/>
          <ac:grpSpMkLst>
            <pc:docMk/>
            <pc:sldMk cId="165180499" sldId="33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3.850" v="33"/>
          <ac:picMkLst>
            <pc:docMk/>
            <pc:sldMk cId="165180499" sldId="337"/>
            <ac:picMk id="14" creationId="{B365BF7F-82F8-431B-9C8B-F9234F4F8EF9}"/>
          </ac:picMkLst>
        </pc:picChg>
      </pc:sldChg>
      <pc:sldChg chg="addSp delSp">
        <pc:chgData name="Erkan ŞİRİN" userId="7f10ce1d6aaf8c5d" providerId="LiveId" clId="{A2683444-E48E-4269-9494-EAED4D446674}" dt="2019-05-10T08:10:26.972" v="35"/>
        <pc:sldMkLst>
          <pc:docMk/>
          <pc:sldMk cId="4133479070" sldId="338"/>
        </pc:sldMkLst>
        <pc:grpChg chg="del">
          <ac:chgData name="Erkan ŞİRİN" userId="7f10ce1d6aaf8c5d" providerId="LiveId" clId="{A2683444-E48E-4269-9494-EAED4D446674}" dt="2019-05-10T08:10:26.575" v="34" actId="478"/>
          <ac:grpSpMkLst>
            <pc:docMk/>
            <pc:sldMk cId="4133479070" sldId="33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6.972" v="35"/>
          <ac:picMkLst>
            <pc:docMk/>
            <pc:sldMk cId="4133479070" sldId="338"/>
            <ac:picMk id="13" creationId="{59D6099E-8845-4320-B517-3CB892456BD5}"/>
          </ac:picMkLst>
        </pc:picChg>
      </pc:sldChg>
      <pc:sldChg chg="addSp delSp">
        <pc:chgData name="Erkan ŞİRİN" userId="7f10ce1d6aaf8c5d" providerId="LiveId" clId="{A2683444-E48E-4269-9494-EAED4D446674}" dt="2019-05-10T08:10:31.294" v="37"/>
        <pc:sldMkLst>
          <pc:docMk/>
          <pc:sldMk cId="1743208701" sldId="340"/>
        </pc:sldMkLst>
        <pc:grpChg chg="del">
          <ac:chgData name="Erkan ŞİRİN" userId="7f10ce1d6aaf8c5d" providerId="LiveId" clId="{A2683444-E48E-4269-9494-EAED4D446674}" dt="2019-05-10T08:10:30.601" v="36" actId="478"/>
          <ac:grpSpMkLst>
            <pc:docMk/>
            <pc:sldMk cId="1743208701" sldId="34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31.294" v="37"/>
          <ac:picMkLst>
            <pc:docMk/>
            <pc:sldMk cId="1743208701" sldId="340"/>
            <ac:picMk id="60" creationId="{1878A9D9-37AE-4B1A-A559-00B738AFDDAD}"/>
          </ac:picMkLst>
        </pc:picChg>
      </pc:sldChg>
      <pc:sldChg chg="addSp delSp">
        <pc:chgData name="Erkan ŞİRİN" userId="7f10ce1d6aaf8c5d" providerId="LiveId" clId="{A2683444-E48E-4269-9494-EAED4D446674}" dt="2019-05-11T18:24:26.580" v="41"/>
        <pc:sldMkLst>
          <pc:docMk/>
          <pc:sldMk cId="1792078551" sldId="341"/>
        </pc:sldMkLst>
        <pc:grpChg chg="del">
          <ac:chgData name="Erkan ŞİRİN" userId="7f10ce1d6aaf8c5d" providerId="LiveId" clId="{A2683444-E48E-4269-9494-EAED4D446674}" dt="2019-05-10T08:31:35.090" v="38" actId="478"/>
          <ac:grpSpMkLst>
            <pc:docMk/>
            <pc:sldMk cId="1792078551" sldId="34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6.580" v="41"/>
          <ac:picMkLst>
            <pc:docMk/>
            <pc:sldMk cId="1792078551" sldId="341"/>
            <ac:picMk id="53" creationId="{E4621023-1204-45A2-9CA5-0B2017392DF9}"/>
          </ac:picMkLst>
        </pc:picChg>
      </pc:sldChg>
      <pc:sldChg chg="addSp delSp">
        <pc:chgData name="Erkan ŞİRİN" userId="7f10ce1d6aaf8c5d" providerId="LiveId" clId="{A2683444-E48E-4269-9494-EAED4D446674}" dt="2019-05-11T18:24:23.794" v="40"/>
        <pc:sldMkLst>
          <pc:docMk/>
          <pc:sldMk cId="814029727" sldId="342"/>
        </pc:sldMkLst>
        <pc:grpChg chg="del">
          <ac:chgData name="Erkan ŞİRİN" userId="7f10ce1d6aaf8c5d" providerId="LiveId" clId="{A2683444-E48E-4269-9494-EAED4D446674}" dt="2019-05-11T18:24:20.154" v="39" actId="478"/>
          <ac:grpSpMkLst>
            <pc:docMk/>
            <pc:sldMk cId="814029727" sldId="34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3.794" v="40"/>
          <ac:picMkLst>
            <pc:docMk/>
            <pc:sldMk cId="814029727" sldId="342"/>
            <ac:picMk id="13" creationId="{E2D78587-2E1C-4116-99E6-476DBC4B6BFB}"/>
          </ac:picMkLst>
        </pc:picChg>
      </pc:sldChg>
      <pc:sldChg chg="addSp delSp">
        <pc:chgData name="Erkan ŞİRİN" userId="7f10ce1d6aaf8c5d" providerId="LiveId" clId="{A2683444-E48E-4269-9494-EAED4D446674}" dt="2019-05-11T18:24:29.747" v="43"/>
        <pc:sldMkLst>
          <pc:docMk/>
          <pc:sldMk cId="1223962806" sldId="343"/>
        </pc:sldMkLst>
        <pc:grpChg chg="del">
          <ac:chgData name="Erkan ŞİRİN" userId="7f10ce1d6aaf8c5d" providerId="LiveId" clId="{A2683444-E48E-4269-9494-EAED4D446674}" dt="2019-05-11T18:24:29.168" v="42" actId="478"/>
          <ac:grpSpMkLst>
            <pc:docMk/>
            <pc:sldMk cId="1223962806" sldId="34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9.747" v="43"/>
          <ac:picMkLst>
            <pc:docMk/>
            <pc:sldMk cId="1223962806" sldId="343"/>
            <ac:picMk id="20" creationId="{A0F125BE-4265-4E29-B309-109653464160}"/>
          </ac:picMkLst>
        </pc:picChg>
      </pc:sldChg>
      <pc:sldChg chg="addSp delSp">
        <pc:chgData name="Erkan ŞİRİN" userId="7f10ce1d6aaf8c5d" providerId="LiveId" clId="{A2683444-E48E-4269-9494-EAED4D446674}" dt="2019-05-11T18:24:32.652" v="45"/>
        <pc:sldMkLst>
          <pc:docMk/>
          <pc:sldMk cId="2608558481" sldId="344"/>
        </pc:sldMkLst>
        <pc:grpChg chg="del">
          <ac:chgData name="Erkan ŞİRİN" userId="7f10ce1d6aaf8c5d" providerId="LiveId" clId="{A2683444-E48E-4269-9494-EAED4D446674}" dt="2019-05-11T18:24:32.009" v="44" actId="478"/>
          <ac:grpSpMkLst>
            <pc:docMk/>
            <pc:sldMk cId="2608558481" sldId="344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2.652" v="45"/>
          <ac:picMkLst>
            <pc:docMk/>
            <pc:sldMk cId="2608558481" sldId="344"/>
            <ac:picMk id="18" creationId="{612B0BA6-6B31-4EF8-8D15-ACCE00F4A89F}"/>
          </ac:picMkLst>
        </pc:picChg>
      </pc:sldChg>
      <pc:sldChg chg="addSp delSp">
        <pc:chgData name="Erkan ŞİRİN" userId="7f10ce1d6aaf8c5d" providerId="LiveId" clId="{A2683444-E48E-4269-9494-EAED4D446674}" dt="2019-05-11T18:24:35.431" v="47"/>
        <pc:sldMkLst>
          <pc:docMk/>
          <pc:sldMk cId="4190628790" sldId="345"/>
        </pc:sldMkLst>
        <pc:grpChg chg="del">
          <ac:chgData name="Erkan ŞİRİN" userId="7f10ce1d6aaf8c5d" providerId="LiveId" clId="{A2683444-E48E-4269-9494-EAED4D446674}" dt="2019-05-11T18:24:34.785" v="46" actId="478"/>
          <ac:grpSpMkLst>
            <pc:docMk/>
            <pc:sldMk cId="4190628790" sldId="34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5.431" v="47"/>
          <ac:picMkLst>
            <pc:docMk/>
            <pc:sldMk cId="4190628790" sldId="345"/>
            <ac:picMk id="14" creationId="{7B8B44D9-E67F-463A-B28A-EC1B8A3447A4}"/>
          </ac:picMkLst>
        </pc:picChg>
      </pc:sldChg>
      <pc:sldChg chg="addSp delSp">
        <pc:chgData name="Erkan ŞİRİN" userId="7f10ce1d6aaf8c5d" providerId="LiveId" clId="{A2683444-E48E-4269-9494-EAED4D446674}" dt="2019-05-11T18:24:38.281" v="49"/>
        <pc:sldMkLst>
          <pc:docMk/>
          <pc:sldMk cId="4185330469" sldId="346"/>
        </pc:sldMkLst>
        <pc:grpChg chg="del">
          <ac:chgData name="Erkan ŞİRİN" userId="7f10ce1d6aaf8c5d" providerId="LiveId" clId="{A2683444-E48E-4269-9494-EAED4D446674}" dt="2019-05-11T18:24:37.638" v="48" actId="478"/>
          <ac:grpSpMkLst>
            <pc:docMk/>
            <pc:sldMk cId="4185330469" sldId="34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8.281" v="49"/>
          <ac:picMkLst>
            <pc:docMk/>
            <pc:sldMk cId="4185330469" sldId="346"/>
            <ac:picMk id="31" creationId="{D6BFAF4F-4423-4DD3-AF9C-21D59172D02D}"/>
          </ac:picMkLst>
        </pc:picChg>
      </pc:sldChg>
      <pc:sldChg chg="addSp delSp">
        <pc:chgData name="Erkan ŞİRİN" userId="7f10ce1d6aaf8c5d" providerId="LiveId" clId="{A2683444-E48E-4269-9494-EAED4D446674}" dt="2019-05-11T18:24:41.004" v="51"/>
        <pc:sldMkLst>
          <pc:docMk/>
          <pc:sldMk cId="2356146727" sldId="347"/>
        </pc:sldMkLst>
        <pc:grpChg chg="del">
          <ac:chgData name="Erkan ŞİRİN" userId="7f10ce1d6aaf8c5d" providerId="LiveId" clId="{A2683444-E48E-4269-9494-EAED4D446674}" dt="2019-05-11T18:24:40.511" v="50" actId="478"/>
          <ac:grpSpMkLst>
            <pc:docMk/>
            <pc:sldMk cId="2356146727" sldId="34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1.004" v="51"/>
          <ac:picMkLst>
            <pc:docMk/>
            <pc:sldMk cId="2356146727" sldId="347"/>
            <ac:picMk id="31" creationId="{142DA3A6-33D8-4D74-848F-7732D4CC093B}"/>
          </ac:picMkLst>
        </pc:picChg>
      </pc:sldChg>
      <pc:sldChg chg="addSp delSp">
        <pc:chgData name="Erkan ŞİRİN" userId="7f10ce1d6aaf8c5d" providerId="LiveId" clId="{A2683444-E48E-4269-9494-EAED4D446674}" dt="2019-05-11T18:24:44.964" v="53"/>
        <pc:sldMkLst>
          <pc:docMk/>
          <pc:sldMk cId="3542230572" sldId="348"/>
        </pc:sldMkLst>
        <pc:grpChg chg="del">
          <ac:chgData name="Erkan ŞİRİN" userId="7f10ce1d6aaf8c5d" providerId="LiveId" clId="{A2683444-E48E-4269-9494-EAED4D446674}" dt="2019-05-11T18:24:44.454" v="52" actId="478"/>
          <ac:grpSpMkLst>
            <pc:docMk/>
            <pc:sldMk cId="3542230572" sldId="34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4.964" v="53"/>
          <ac:picMkLst>
            <pc:docMk/>
            <pc:sldMk cId="3542230572" sldId="348"/>
            <ac:picMk id="14" creationId="{91EE2734-BD77-418E-B6BC-6087BC11C6DA}"/>
          </ac:picMkLst>
        </pc:picChg>
      </pc:sldChg>
      <pc:sldChg chg="addSp delSp">
        <pc:chgData name="Erkan ŞİRİN" userId="7f10ce1d6aaf8c5d" providerId="LiveId" clId="{A2683444-E48E-4269-9494-EAED4D446674}" dt="2019-05-11T18:24:48.931" v="55"/>
        <pc:sldMkLst>
          <pc:docMk/>
          <pc:sldMk cId="3466228002" sldId="349"/>
        </pc:sldMkLst>
        <pc:grpChg chg="del">
          <ac:chgData name="Erkan ŞİRİN" userId="7f10ce1d6aaf8c5d" providerId="LiveId" clId="{A2683444-E48E-4269-9494-EAED4D446674}" dt="2019-05-11T18:24:48.394" v="54" actId="478"/>
          <ac:grpSpMkLst>
            <pc:docMk/>
            <pc:sldMk cId="3466228002" sldId="349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8.931" v="55"/>
          <ac:picMkLst>
            <pc:docMk/>
            <pc:sldMk cId="3466228002" sldId="349"/>
            <ac:picMk id="18" creationId="{4861B58B-2F30-419A-9D94-64A5F0C04B14}"/>
          </ac:picMkLst>
        </pc:picChg>
      </pc:sldChg>
      <pc:sldChg chg="addSp delSp">
        <pc:chgData name="Erkan ŞİRİN" userId="7f10ce1d6aaf8c5d" providerId="LiveId" clId="{A2683444-E48E-4269-9494-EAED4D446674}" dt="2019-05-11T18:24:52.138" v="57"/>
        <pc:sldMkLst>
          <pc:docMk/>
          <pc:sldMk cId="2375368249" sldId="350"/>
        </pc:sldMkLst>
        <pc:grpChg chg="del">
          <ac:chgData name="Erkan ŞİRİN" userId="7f10ce1d6aaf8c5d" providerId="LiveId" clId="{A2683444-E48E-4269-9494-EAED4D446674}" dt="2019-05-11T18:24:51.505" v="56" actId="478"/>
          <ac:grpSpMkLst>
            <pc:docMk/>
            <pc:sldMk cId="2375368249" sldId="35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52.138" v="57"/>
          <ac:picMkLst>
            <pc:docMk/>
            <pc:sldMk cId="2375368249" sldId="350"/>
            <ac:picMk id="18" creationId="{82DA8EB2-EFA7-4506-B129-81448F60668C}"/>
          </ac:picMkLst>
        </pc:picChg>
      </pc:sldChg>
      <pc:sldChg chg="addSp delSp modSp">
        <pc:chgData name="Erkan ŞİRİN" userId="7f10ce1d6aaf8c5d" providerId="LiveId" clId="{A2683444-E48E-4269-9494-EAED4D446674}" dt="2019-05-11T18:25:06.915" v="61" actId="20577"/>
        <pc:sldMkLst>
          <pc:docMk/>
          <pc:sldMk cId="1630246908" sldId="351"/>
        </pc:sldMkLst>
        <pc:spChg chg="mod">
          <ac:chgData name="Erkan ŞİRİN" userId="7f10ce1d6aaf8c5d" providerId="LiveId" clId="{A2683444-E48E-4269-9494-EAED4D446674}" dt="2019-05-11T18:25:06.915" v="61" actId="20577"/>
          <ac:spMkLst>
            <pc:docMk/>
            <pc:sldMk cId="1630246908" sldId="351"/>
            <ac:spMk id="13" creationId="{BFD1D0B4-1321-45AF-9414-D3B695442529}"/>
          </ac:spMkLst>
        </pc:spChg>
        <pc:grpChg chg="del">
          <ac:chgData name="Erkan ŞİRİN" userId="7f10ce1d6aaf8c5d" providerId="LiveId" clId="{A2683444-E48E-4269-9494-EAED4D446674}" dt="2019-05-11T18:24:54.939" v="58" actId="478"/>
          <ac:grpSpMkLst>
            <pc:docMk/>
            <pc:sldMk cId="1630246908" sldId="35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55.441" v="59"/>
          <ac:picMkLst>
            <pc:docMk/>
            <pc:sldMk cId="1630246908" sldId="351"/>
            <ac:picMk id="16" creationId="{58E93F49-AEA6-4C8E-A5FE-C30328FDBA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24" y="19637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51063" y="2772340"/>
            <a:ext cx="5987896" cy="1664917"/>
          </a:xfrm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Structured Streaming</a:t>
            </a:r>
            <a:endParaRPr lang="en-US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C8A8F7E0-DD4A-4DCE-8635-18D28F7A789A}"/>
              </a:ext>
            </a:extLst>
          </p:cNvPr>
          <p:cNvGrpSpPr/>
          <p:nvPr/>
        </p:nvGrpSpPr>
        <p:grpSpPr>
          <a:xfrm>
            <a:off x="4748236" y="4554563"/>
            <a:ext cx="1993549" cy="896058"/>
            <a:chOff x="7046259" y="2268071"/>
            <a:chExt cx="4181575" cy="2082431"/>
          </a:xfrm>
        </p:grpSpPr>
        <p:sp>
          <p:nvSpPr>
            <p:cNvPr id="14" name="Küp 13">
              <a:extLst>
                <a:ext uri="{FF2B5EF4-FFF2-40B4-BE49-F238E27FC236}">
                  <a16:creationId xmlns:a16="http://schemas.microsoft.com/office/drawing/2014/main" id="{5E13A5EE-1554-45D3-B83F-352791052451}"/>
                </a:ext>
              </a:extLst>
            </p:cNvPr>
            <p:cNvSpPr/>
            <p:nvPr/>
          </p:nvSpPr>
          <p:spPr>
            <a:xfrm>
              <a:off x="7046259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Küp 16">
              <a:extLst>
                <a:ext uri="{FF2B5EF4-FFF2-40B4-BE49-F238E27FC236}">
                  <a16:creationId xmlns:a16="http://schemas.microsoft.com/office/drawing/2014/main" id="{AAFD9415-E8A1-4D10-A2C8-FA38AC33400C}"/>
                </a:ext>
              </a:extLst>
            </p:cNvPr>
            <p:cNvSpPr/>
            <p:nvPr/>
          </p:nvSpPr>
          <p:spPr>
            <a:xfrm>
              <a:off x="7584141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Küp 17">
              <a:extLst>
                <a:ext uri="{FF2B5EF4-FFF2-40B4-BE49-F238E27FC236}">
                  <a16:creationId xmlns:a16="http://schemas.microsoft.com/office/drawing/2014/main" id="{60729B5B-3E00-40D4-962E-0ED93A33D86D}"/>
                </a:ext>
              </a:extLst>
            </p:cNvPr>
            <p:cNvSpPr/>
            <p:nvPr/>
          </p:nvSpPr>
          <p:spPr>
            <a:xfrm>
              <a:off x="8126353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Küp 18">
              <a:extLst>
                <a:ext uri="{FF2B5EF4-FFF2-40B4-BE49-F238E27FC236}">
                  <a16:creationId xmlns:a16="http://schemas.microsoft.com/office/drawing/2014/main" id="{3C533A74-C8E1-4AD4-90B2-8B229DF66FC1}"/>
                </a:ext>
              </a:extLst>
            </p:cNvPr>
            <p:cNvSpPr/>
            <p:nvPr/>
          </p:nvSpPr>
          <p:spPr>
            <a:xfrm>
              <a:off x="8664235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Küp 19">
              <a:extLst>
                <a:ext uri="{FF2B5EF4-FFF2-40B4-BE49-F238E27FC236}">
                  <a16:creationId xmlns:a16="http://schemas.microsoft.com/office/drawing/2014/main" id="{0549F422-9821-4B05-A030-20104BE97345}"/>
                </a:ext>
              </a:extLst>
            </p:cNvPr>
            <p:cNvSpPr/>
            <p:nvPr/>
          </p:nvSpPr>
          <p:spPr>
            <a:xfrm>
              <a:off x="9215411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>
              <a:extLst>
                <a:ext uri="{FF2B5EF4-FFF2-40B4-BE49-F238E27FC236}">
                  <a16:creationId xmlns:a16="http://schemas.microsoft.com/office/drawing/2014/main" id="{C6B00CF4-611A-4423-BFC2-7D3C67844D92}"/>
                </a:ext>
              </a:extLst>
            </p:cNvPr>
            <p:cNvSpPr/>
            <p:nvPr/>
          </p:nvSpPr>
          <p:spPr>
            <a:xfrm>
              <a:off x="9753293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>
              <a:extLst>
                <a:ext uri="{FF2B5EF4-FFF2-40B4-BE49-F238E27FC236}">
                  <a16:creationId xmlns:a16="http://schemas.microsoft.com/office/drawing/2014/main" id="{DB974E64-05A2-48E6-ADFB-995475184578}"/>
                </a:ext>
              </a:extLst>
            </p:cNvPr>
            <p:cNvSpPr/>
            <p:nvPr/>
          </p:nvSpPr>
          <p:spPr>
            <a:xfrm>
              <a:off x="10295505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>
              <a:extLst>
                <a:ext uri="{FF2B5EF4-FFF2-40B4-BE49-F238E27FC236}">
                  <a16:creationId xmlns:a16="http://schemas.microsoft.com/office/drawing/2014/main" id="{33F090A9-25AE-418D-B1E3-5CE5523185C1}"/>
                </a:ext>
              </a:extLst>
            </p:cNvPr>
            <p:cNvSpPr/>
            <p:nvPr/>
          </p:nvSpPr>
          <p:spPr>
            <a:xfrm>
              <a:off x="10833387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Küp 23">
              <a:extLst>
                <a:ext uri="{FF2B5EF4-FFF2-40B4-BE49-F238E27FC236}">
                  <a16:creationId xmlns:a16="http://schemas.microsoft.com/office/drawing/2014/main" id="{C98CDAFA-31C9-4B9C-86DA-9B268E09B65A}"/>
                </a:ext>
              </a:extLst>
            </p:cNvPr>
            <p:cNvSpPr/>
            <p:nvPr/>
          </p:nvSpPr>
          <p:spPr>
            <a:xfrm>
              <a:off x="7046259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Küp 24">
              <a:extLst>
                <a:ext uri="{FF2B5EF4-FFF2-40B4-BE49-F238E27FC236}">
                  <a16:creationId xmlns:a16="http://schemas.microsoft.com/office/drawing/2014/main" id="{B4751922-DA06-4545-937D-4300CDCBBC95}"/>
                </a:ext>
              </a:extLst>
            </p:cNvPr>
            <p:cNvSpPr/>
            <p:nvPr/>
          </p:nvSpPr>
          <p:spPr>
            <a:xfrm>
              <a:off x="7584141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Küp 25">
              <a:extLst>
                <a:ext uri="{FF2B5EF4-FFF2-40B4-BE49-F238E27FC236}">
                  <a16:creationId xmlns:a16="http://schemas.microsoft.com/office/drawing/2014/main" id="{7D8B2DEC-64E6-4BA0-BFE9-74EE67727ECB}"/>
                </a:ext>
              </a:extLst>
            </p:cNvPr>
            <p:cNvSpPr/>
            <p:nvPr/>
          </p:nvSpPr>
          <p:spPr>
            <a:xfrm>
              <a:off x="8126353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Küp 26">
              <a:extLst>
                <a:ext uri="{FF2B5EF4-FFF2-40B4-BE49-F238E27FC236}">
                  <a16:creationId xmlns:a16="http://schemas.microsoft.com/office/drawing/2014/main" id="{A0782AA9-B201-4844-A13B-02F4602D6BD2}"/>
                </a:ext>
              </a:extLst>
            </p:cNvPr>
            <p:cNvSpPr/>
            <p:nvPr/>
          </p:nvSpPr>
          <p:spPr>
            <a:xfrm>
              <a:off x="8664235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Küp 27">
              <a:extLst>
                <a:ext uri="{FF2B5EF4-FFF2-40B4-BE49-F238E27FC236}">
                  <a16:creationId xmlns:a16="http://schemas.microsoft.com/office/drawing/2014/main" id="{487EDED6-D675-4732-BE3F-45005BE966D0}"/>
                </a:ext>
              </a:extLst>
            </p:cNvPr>
            <p:cNvSpPr/>
            <p:nvPr/>
          </p:nvSpPr>
          <p:spPr>
            <a:xfrm>
              <a:off x="9215411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Küp 28">
              <a:extLst>
                <a:ext uri="{FF2B5EF4-FFF2-40B4-BE49-F238E27FC236}">
                  <a16:creationId xmlns:a16="http://schemas.microsoft.com/office/drawing/2014/main" id="{EDCBC853-72B0-40F5-ACE0-108F1584732D}"/>
                </a:ext>
              </a:extLst>
            </p:cNvPr>
            <p:cNvSpPr/>
            <p:nvPr/>
          </p:nvSpPr>
          <p:spPr>
            <a:xfrm>
              <a:off x="9753293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Küp 29">
              <a:extLst>
                <a:ext uri="{FF2B5EF4-FFF2-40B4-BE49-F238E27FC236}">
                  <a16:creationId xmlns:a16="http://schemas.microsoft.com/office/drawing/2014/main" id="{9AD2B1B1-E9F0-42EE-92C4-DC99FDDAA0EF}"/>
                </a:ext>
              </a:extLst>
            </p:cNvPr>
            <p:cNvSpPr/>
            <p:nvPr/>
          </p:nvSpPr>
          <p:spPr>
            <a:xfrm>
              <a:off x="10295505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Küp 30">
              <a:extLst>
                <a:ext uri="{FF2B5EF4-FFF2-40B4-BE49-F238E27FC236}">
                  <a16:creationId xmlns:a16="http://schemas.microsoft.com/office/drawing/2014/main" id="{B8957874-F338-4732-BDAA-68C7B18E149A}"/>
                </a:ext>
              </a:extLst>
            </p:cNvPr>
            <p:cNvSpPr/>
            <p:nvPr/>
          </p:nvSpPr>
          <p:spPr>
            <a:xfrm>
              <a:off x="10833387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Küp 31">
              <a:extLst>
                <a:ext uri="{FF2B5EF4-FFF2-40B4-BE49-F238E27FC236}">
                  <a16:creationId xmlns:a16="http://schemas.microsoft.com/office/drawing/2014/main" id="{8B8C76CA-9702-4CA6-95AD-58B8DC0EC2CE}"/>
                </a:ext>
              </a:extLst>
            </p:cNvPr>
            <p:cNvSpPr/>
            <p:nvPr/>
          </p:nvSpPr>
          <p:spPr>
            <a:xfrm>
              <a:off x="7046259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Küp 32">
              <a:extLst>
                <a:ext uri="{FF2B5EF4-FFF2-40B4-BE49-F238E27FC236}">
                  <a16:creationId xmlns:a16="http://schemas.microsoft.com/office/drawing/2014/main" id="{BEDE8A88-41B9-49AE-B553-BBEEF422BC89}"/>
                </a:ext>
              </a:extLst>
            </p:cNvPr>
            <p:cNvSpPr/>
            <p:nvPr/>
          </p:nvSpPr>
          <p:spPr>
            <a:xfrm>
              <a:off x="7584141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Küp 33">
              <a:extLst>
                <a:ext uri="{FF2B5EF4-FFF2-40B4-BE49-F238E27FC236}">
                  <a16:creationId xmlns:a16="http://schemas.microsoft.com/office/drawing/2014/main" id="{BA76B515-0C3E-4B89-9037-1C948E005986}"/>
                </a:ext>
              </a:extLst>
            </p:cNvPr>
            <p:cNvSpPr/>
            <p:nvPr/>
          </p:nvSpPr>
          <p:spPr>
            <a:xfrm>
              <a:off x="8126353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Küp 34">
              <a:extLst>
                <a:ext uri="{FF2B5EF4-FFF2-40B4-BE49-F238E27FC236}">
                  <a16:creationId xmlns:a16="http://schemas.microsoft.com/office/drawing/2014/main" id="{7D01A77D-E0CA-4CE8-81D6-DD613D278039}"/>
                </a:ext>
              </a:extLst>
            </p:cNvPr>
            <p:cNvSpPr/>
            <p:nvPr/>
          </p:nvSpPr>
          <p:spPr>
            <a:xfrm>
              <a:off x="8664235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Küp 35">
              <a:extLst>
                <a:ext uri="{FF2B5EF4-FFF2-40B4-BE49-F238E27FC236}">
                  <a16:creationId xmlns:a16="http://schemas.microsoft.com/office/drawing/2014/main" id="{74DD9B1A-F4A1-4CCE-BAE3-A0B4EEDAFA7E}"/>
                </a:ext>
              </a:extLst>
            </p:cNvPr>
            <p:cNvSpPr/>
            <p:nvPr/>
          </p:nvSpPr>
          <p:spPr>
            <a:xfrm>
              <a:off x="9215411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7" name="Küp 36">
              <a:extLst>
                <a:ext uri="{FF2B5EF4-FFF2-40B4-BE49-F238E27FC236}">
                  <a16:creationId xmlns:a16="http://schemas.microsoft.com/office/drawing/2014/main" id="{2122B161-1454-49B4-B1D2-6BE71F4BFB06}"/>
                </a:ext>
              </a:extLst>
            </p:cNvPr>
            <p:cNvSpPr/>
            <p:nvPr/>
          </p:nvSpPr>
          <p:spPr>
            <a:xfrm>
              <a:off x="9753293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Küp 37">
              <a:extLst>
                <a:ext uri="{FF2B5EF4-FFF2-40B4-BE49-F238E27FC236}">
                  <a16:creationId xmlns:a16="http://schemas.microsoft.com/office/drawing/2014/main" id="{661435AD-B272-4B7D-BB01-DEE9268D7AF3}"/>
                </a:ext>
              </a:extLst>
            </p:cNvPr>
            <p:cNvSpPr/>
            <p:nvPr/>
          </p:nvSpPr>
          <p:spPr>
            <a:xfrm>
              <a:off x="10295505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Küp 38">
              <a:extLst>
                <a:ext uri="{FF2B5EF4-FFF2-40B4-BE49-F238E27FC236}">
                  <a16:creationId xmlns:a16="http://schemas.microsoft.com/office/drawing/2014/main" id="{99C5000E-8A99-49D7-A12F-6F751746C497}"/>
                </a:ext>
              </a:extLst>
            </p:cNvPr>
            <p:cNvSpPr/>
            <p:nvPr/>
          </p:nvSpPr>
          <p:spPr>
            <a:xfrm>
              <a:off x="10833387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Küp 39">
              <a:extLst>
                <a:ext uri="{FF2B5EF4-FFF2-40B4-BE49-F238E27FC236}">
                  <a16:creationId xmlns:a16="http://schemas.microsoft.com/office/drawing/2014/main" id="{90E7ACDF-DD86-47C5-9BE2-FBB14C99452E}"/>
                </a:ext>
              </a:extLst>
            </p:cNvPr>
            <p:cNvSpPr/>
            <p:nvPr/>
          </p:nvSpPr>
          <p:spPr>
            <a:xfrm>
              <a:off x="7046259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Küp 40">
              <a:extLst>
                <a:ext uri="{FF2B5EF4-FFF2-40B4-BE49-F238E27FC236}">
                  <a16:creationId xmlns:a16="http://schemas.microsoft.com/office/drawing/2014/main" id="{264EEA6E-40E2-448D-8EB0-93ACBCFF72C4}"/>
                </a:ext>
              </a:extLst>
            </p:cNvPr>
            <p:cNvSpPr/>
            <p:nvPr/>
          </p:nvSpPr>
          <p:spPr>
            <a:xfrm>
              <a:off x="7584141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Küp 41">
              <a:extLst>
                <a:ext uri="{FF2B5EF4-FFF2-40B4-BE49-F238E27FC236}">
                  <a16:creationId xmlns:a16="http://schemas.microsoft.com/office/drawing/2014/main" id="{F362C557-33F2-4B13-9675-EF560BFBBE04}"/>
                </a:ext>
              </a:extLst>
            </p:cNvPr>
            <p:cNvSpPr/>
            <p:nvPr/>
          </p:nvSpPr>
          <p:spPr>
            <a:xfrm>
              <a:off x="8126353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Küp 42">
              <a:extLst>
                <a:ext uri="{FF2B5EF4-FFF2-40B4-BE49-F238E27FC236}">
                  <a16:creationId xmlns:a16="http://schemas.microsoft.com/office/drawing/2014/main" id="{EB6B190D-E8C3-46B3-A2A9-387AC9010222}"/>
                </a:ext>
              </a:extLst>
            </p:cNvPr>
            <p:cNvSpPr/>
            <p:nvPr/>
          </p:nvSpPr>
          <p:spPr>
            <a:xfrm>
              <a:off x="8664235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Küp 43">
              <a:extLst>
                <a:ext uri="{FF2B5EF4-FFF2-40B4-BE49-F238E27FC236}">
                  <a16:creationId xmlns:a16="http://schemas.microsoft.com/office/drawing/2014/main" id="{93B53A78-2F4D-4862-A18F-70AD6A50B8F9}"/>
                </a:ext>
              </a:extLst>
            </p:cNvPr>
            <p:cNvSpPr/>
            <p:nvPr/>
          </p:nvSpPr>
          <p:spPr>
            <a:xfrm>
              <a:off x="9215411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Küp 44">
              <a:extLst>
                <a:ext uri="{FF2B5EF4-FFF2-40B4-BE49-F238E27FC236}">
                  <a16:creationId xmlns:a16="http://schemas.microsoft.com/office/drawing/2014/main" id="{8E03141F-E2D7-498B-AD63-E87901AD1C8F}"/>
                </a:ext>
              </a:extLst>
            </p:cNvPr>
            <p:cNvSpPr/>
            <p:nvPr/>
          </p:nvSpPr>
          <p:spPr>
            <a:xfrm>
              <a:off x="9753293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Küp 45">
              <a:extLst>
                <a:ext uri="{FF2B5EF4-FFF2-40B4-BE49-F238E27FC236}">
                  <a16:creationId xmlns:a16="http://schemas.microsoft.com/office/drawing/2014/main" id="{F3132D48-A890-464A-AD87-81D92F02C37D}"/>
                </a:ext>
              </a:extLst>
            </p:cNvPr>
            <p:cNvSpPr/>
            <p:nvPr/>
          </p:nvSpPr>
          <p:spPr>
            <a:xfrm>
              <a:off x="10295505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Küp 46">
              <a:extLst>
                <a:ext uri="{FF2B5EF4-FFF2-40B4-BE49-F238E27FC236}">
                  <a16:creationId xmlns:a16="http://schemas.microsoft.com/office/drawing/2014/main" id="{4B5F8E07-FC0A-4CF1-A20C-22F40A0E9F79}"/>
                </a:ext>
              </a:extLst>
            </p:cNvPr>
            <p:cNvSpPr/>
            <p:nvPr/>
          </p:nvSpPr>
          <p:spPr>
            <a:xfrm>
              <a:off x="10833387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>
            <a:extLst>
              <a:ext uri="{FF2B5EF4-FFF2-40B4-BE49-F238E27FC236}">
                <a16:creationId xmlns:a16="http://schemas.microsoft.com/office/drawing/2014/main" id="{684E6F99-695A-494C-AB09-260F29194A1F}"/>
              </a:ext>
            </a:extLst>
          </p:cNvPr>
          <p:cNvSpPr/>
          <p:nvPr/>
        </p:nvSpPr>
        <p:spPr>
          <a:xfrm>
            <a:off x="1716721" y="1975415"/>
            <a:ext cx="10280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val </a:t>
            </a:r>
            <a:r>
              <a:rPr lang="en-US" sz="2400" dirty="0" err="1">
                <a:latin typeface="Consolas" panose="020B0609020204030204" pitchFamily="49" charset="0"/>
              </a:rPr>
              <a:t>windowedCounts</a:t>
            </a:r>
            <a:r>
              <a:rPr lang="en-US" sz="2400" dirty="0">
                <a:latin typeface="Consolas" panose="020B0609020204030204" pitchFamily="49" charset="0"/>
              </a:rPr>
              <a:t> = words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latin typeface="Consolas" panose="020B0609020204030204" pitchFamily="49" charset="0"/>
              </a:rPr>
              <a:t>withWatermark</a:t>
            </a:r>
            <a:r>
              <a:rPr lang="en-US" sz="2400" dirty="0">
                <a:latin typeface="Consolas" panose="020B0609020204030204" pitchFamily="49" charset="0"/>
              </a:rPr>
              <a:t>("timestamp", "10 minutes")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latin typeface="Consolas" panose="020B0609020204030204" pitchFamily="49" charset="0"/>
              </a:rPr>
              <a:t>groupBy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window($"timestamp", "10 minutes", "5 minutes"),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$"word")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.count()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Geç Gelen Veri -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Watermark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2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523765" y="2250956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ZAMAN</a:t>
            </a:r>
          </a:p>
        </p:txBody>
      </p: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/>
        </p:nvGraphicFramePr>
        <p:xfrm>
          <a:off x="3466949" y="3243307"/>
          <a:ext cx="181286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5101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4250926566"/>
                    </a:ext>
                  </a:extLst>
                </a:gridCol>
                <a:gridCol w="34150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85509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/>
        </p:nvGraphicFramePr>
        <p:xfrm>
          <a:off x="5987818" y="3224595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99164720"/>
                    </a:ext>
                  </a:extLst>
                </a:gridCol>
                <a:gridCol w="32103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150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10:00 - 10:10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/>
        </p:nvGraphicFramePr>
        <p:xfrm>
          <a:off x="5987818" y="371248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3021"/>
              </p:ext>
            </p:extLst>
          </p:nvPr>
        </p:nvGraphicFramePr>
        <p:xfrm>
          <a:off x="8405670" y="3217817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>
                          <a:solidFill>
                            <a:srgbClr val="FF0000"/>
                          </a:solidFill>
                        </a:rPr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/>
        </p:nvGraphicFramePr>
        <p:xfrm>
          <a:off x="8405669" y="3706794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10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95631432"/>
                    </a:ext>
                  </a:extLst>
                </a:gridCol>
                <a:gridCol w="31175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/>
        </p:nvGraphicFramePr>
        <p:xfrm>
          <a:off x="8405669" y="4726327"/>
          <a:ext cx="1812320" cy="243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70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035519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1357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4373383" y="2730209"/>
            <a:ext cx="3" cy="5130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81" idx="2"/>
            <a:endCxn id="39" idx="0"/>
          </p:cNvCxnSpPr>
          <p:nvPr/>
        </p:nvCxnSpPr>
        <p:spPr>
          <a:xfrm flipH="1">
            <a:off x="6894252" y="2738207"/>
            <a:ext cx="4174" cy="4863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84" idx="2"/>
            <a:endCxn id="41" idx="0"/>
          </p:cNvCxnSpPr>
          <p:nvPr/>
        </p:nvCxnSpPr>
        <p:spPr>
          <a:xfrm>
            <a:off x="9306860" y="2697258"/>
            <a:ext cx="4969" cy="5205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1365640" y="3265959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Result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graphicFrame>
        <p:nvGraphicFramePr>
          <p:cNvPr id="50" name="Tablo 49">
            <a:extLst>
              <a:ext uri="{FF2B5EF4-FFF2-40B4-BE49-F238E27FC236}">
                <a16:creationId xmlns:a16="http://schemas.microsoft.com/office/drawing/2014/main" id="{F20C2A29-DC5B-4717-949E-4DD2955BA689}"/>
              </a:ext>
            </a:extLst>
          </p:cNvPr>
          <p:cNvGraphicFramePr>
            <a:graphicFrameLocks noGrp="1"/>
          </p:cNvGraphicFramePr>
          <p:nvPr/>
        </p:nvGraphicFramePr>
        <p:xfrm>
          <a:off x="2433787" y="1274879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 </a:t>
                      </a:r>
                      <a:r>
                        <a:rPr lang="tr-TR" sz="1000" b="0" dirty="0" err="1"/>
                        <a:t>elma</a:t>
                      </a:r>
                      <a:endParaRPr lang="tr-T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pSp>
        <p:nvGrpSpPr>
          <p:cNvPr id="76" name="Grup 75">
            <a:extLst>
              <a:ext uri="{FF2B5EF4-FFF2-40B4-BE49-F238E27FC236}">
                <a16:creationId xmlns:a16="http://schemas.microsoft.com/office/drawing/2014/main" id="{0338BFD3-2C8C-43F5-B76D-D93058483781}"/>
              </a:ext>
            </a:extLst>
          </p:cNvPr>
          <p:cNvGrpSpPr/>
          <p:nvPr/>
        </p:nvGrpSpPr>
        <p:grpSpPr>
          <a:xfrm>
            <a:off x="1443078" y="1951341"/>
            <a:ext cx="774571" cy="764353"/>
            <a:chOff x="1384108" y="1109579"/>
            <a:chExt cx="774571" cy="764353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B9A8E74C-7F7F-4DF4-834D-9D4490AD898D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10:00</a:t>
              </a:r>
              <a:endParaRPr lang="tr-TR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768F1963-E61D-4F0F-9FD5-AB7206A97DD3}"/>
              </a:ext>
            </a:extLst>
          </p:cNvPr>
          <p:cNvGrpSpPr/>
          <p:nvPr/>
        </p:nvGrpSpPr>
        <p:grpSpPr>
          <a:xfrm>
            <a:off x="3986099" y="1965856"/>
            <a:ext cx="774571" cy="764353"/>
            <a:chOff x="1384108" y="1109579"/>
            <a:chExt cx="774571" cy="764353"/>
          </a:xfrm>
        </p:grpSpPr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C95822C6-3B24-499A-94CC-4B6BD049551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8F15A5C7-E802-4810-9F6B-F86451DFB787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10:05</a:t>
              </a:r>
              <a:endParaRPr lang="tr-TR" dirty="0"/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4225BA1D-63A8-4944-8C8E-800C8883B03B}"/>
              </a:ext>
            </a:extLst>
          </p:cNvPr>
          <p:cNvGrpSpPr/>
          <p:nvPr/>
        </p:nvGrpSpPr>
        <p:grpSpPr>
          <a:xfrm>
            <a:off x="6511139" y="1973854"/>
            <a:ext cx="774571" cy="764353"/>
            <a:chOff x="1384108" y="1109579"/>
            <a:chExt cx="774571" cy="764353"/>
          </a:xfrm>
        </p:grpSpPr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0440542E-5665-4C25-BDA1-60DFC801E7CB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4AEFE41D-642B-450F-92AB-6D53AB6E2839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10:10</a:t>
              </a:r>
              <a:endParaRPr lang="tr-TR" dirty="0"/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6C99C4D2-0349-40B9-8E7B-BA0A44290FF7}"/>
              </a:ext>
            </a:extLst>
          </p:cNvPr>
          <p:cNvGrpSpPr/>
          <p:nvPr/>
        </p:nvGrpSpPr>
        <p:grpSpPr>
          <a:xfrm>
            <a:off x="8919573" y="1932905"/>
            <a:ext cx="774571" cy="764353"/>
            <a:chOff x="1384108" y="1109579"/>
            <a:chExt cx="774571" cy="764353"/>
          </a:xfrm>
        </p:grpSpPr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154CB210-875A-4800-9C29-8C4F22348E7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FC99B5A9-FDD4-4145-8B3B-88D121062551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10:15</a:t>
              </a:r>
              <a:endParaRPr lang="tr-TR" dirty="0"/>
            </a:p>
          </p:txBody>
        </p:sp>
      </p:grpSp>
      <p:graphicFrame>
        <p:nvGraphicFramePr>
          <p:cNvPr id="94" name="Tablo 93">
            <a:extLst>
              <a:ext uri="{FF2B5EF4-FFF2-40B4-BE49-F238E27FC236}">
                <a16:creationId xmlns:a16="http://schemas.microsoft.com/office/drawing/2014/main" id="{1AFB95EF-957F-49DE-A624-D29C6E98079A}"/>
              </a:ext>
            </a:extLst>
          </p:cNvPr>
          <p:cNvGraphicFramePr>
            <a:graphicFrameLocks noGrp="1"/>
          </p:cNvGraphicFramePr>
          <p:nvPr/>
        </p:nvGraphicFramePr>
        <p:xfrm>
          <a:off x="5031733" y="1275731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 kiraz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95" name="Tablo 94">
            <a:extLst>
              <a:ext uri="{FF2B5EF4-FFF2-40B4-BE49-F238E27FC236}">
                <a16:creationId xmlns:a16="http://schemas.microsoft.com/office/drawing/2014/main" id="{35758BDB-3566-4B0B-90DB-5567D23B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75442"/>
              </p:ext>
            </p:extLst>
          </p:nvPr>
        </p:nvGraphicFramePr>
        <p:xfrm>
          <a:off x="7468212" y="1271202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>
                          <a:solidFill>
                            <a:srgbClr val="FF0000"/>
                          </a:solidFill>
                        </a:rPr>
                        <a:t>10:04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>
                          <a:solidFill>
                            <a:srgbClr val="FF0000"/>
                          </a:solidFill>
                        </a:rPr>
                        <a:t>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101" name="Oval 100">
            <a:extLst>
              <a:ext uri="{FF2B5EF4-FFF2-40B4-BE49-F238E27FC236}">
                <a16:creationId xmlns:a16="http://schemas.microsoft.com/office/drawing/2014/main" id="{CBD92072-AD5D-412C-A44D-52ABC9C8DB7A}"/>
              </a:ext>
            </a:extLst>
          </p:cNvPr>
          <p:cNvSpPr/>
          <p:nvPr/>
        </p:nvSpPr>
        <p:spPr>
          <a:xfrm>
            <a:off x="2443206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BFD3826-47BA-488E-A4C4-C89CB88277B6}"/>
              </a:ext>
            </a:extLst>
          </p:cNvPr>
          <p:cNvSpPr/>
          <p:nvPr/>
        </p:nvSpPr>
        <p:spPr>
          <a:xfrm>
            <a:off x="3232824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CA6E8590-4E17-4FB3-BCA5-A84B50722E40}"/>
              </a:ext>
            </a:extLst>
          </p:cNvPr>
          <p:cNvCxnSpPr>
            <a:cxnSpLocks/>
            <a:stCxn id="50" idx="2"/>
            <a:endCxn id="101" idx="0"/>
          </p:cNvCxnSpPr>
          <p:nvPr/>
        </p:nvCxnSpPr>
        <p:spPr>
          <a:xfrm flipH="1">
            <a:off x="2551206" y="1762559"/>
            <a:ext cx="533772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0253C13D-3DCF-4827-9CF8-E731765AE65D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3084978" y="1762559"/>
            <a:ext cx="255846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8975215-AF05-40CA-8E29-9E70E2393503}"/>
              </a:ext>
            </a:extLst>
          </p:cNvPr>
          <p:cNvSpPr/>
          <p:nvPr/>
        </p:nvSpPr>
        <p:spPr>
          <a:xfrm>
            <a:off x="4704006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3429E6-6696-40CF-8A62-8ED8EF168822}"/>
              </a:ext>
            </a:extLst>
          </p:cNvPr>
          <p:cNvSpPr/>
          <p:nvPr/>
        </p:nvSpPr>
        <p:spPr>
          <a:xfrm>
            <a:off x="6527858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2" name="Düz Ok Bağlayıcısı 111">
            <a:extLst>
              <a:ext uri="{FF2B5EF4-FFF2-40B4-BE49-F238E27FC236}">
                <a16:creationId xmlns:a16="http://schemas.microsoft.com/office/drawing/2014/main" id="{1BA3361E-2F8A-420F-BF4E-1EA3EF245732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flipH="1">
            <a:off x="4812006" y="1763411"/>
            <a:ext cx="870918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C132F40E-E310-4714-BE57-047E0EE2C0ED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5682924" y="1763411"/>
            <a:ext cx="952934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CD5AE0-6C4C-4A1D-92C8-5364B2A7398F}"/>
              </a:ext>
            </a:extLst>
          </p:cNvPr>
          <p:cNvSpPr/>
          <p:nvPr/>
        </p:nvSpPr>
        <p:spPr>
          <a:xfrm>
            <a:off x="3847896" y="2383006"/>
            <a:ext cx="216000" cy="21634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1043DB-0D48-48FE-8AAE-1E9B3E6F0672}"/>
              </a:ext>
            </a:extLst>
          </p:cNvPr>
          <p:cNvSpPr/>
          <p:nvPr/>
        </p:nvSpPr>
        <p:spPr>
          <a:xfrm>
            <a:off x="8784261" y="239057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85428198-6259-4D2A-8CA7-91555577146B}"/>
              </a:ext>
            </a:extLst>
          </p:cNvPr>
          <p:cNvCxnSpPr>
            <a:cxnSpLocks/>
            <a:stCxn id="95" idx="2"/>
            <a:endCxn id="117" idx="0"/>
          </p:cNvCxnSpPr>
          <p:nvPr/>
        </p:nvCxnSpPr>
        <p:spPr>
          <a:xfrm flipH="1">
            <a:off x="3955896" y="1758882"/>
            <a:ext cx="4163507" cy="62412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80C39A5-22F4-4BAE-BC6C-3265DDB3B5C7}"/>
              </a:ext>
            </a:extLst>
          </p:cNvPr>
          <p:cNvCxnSpPr>
            <a:cxnSpLocks/>
            <a:stCxn id="95" idx="2"/>
            <a:endCxn id="118" idx="0"/>
          </p:cNvCxnSpPr>
          <p:nvPr/>
        </p:nvCxnSpPr>
        <p:spPr>
          <a:xfrm>
            <a:off x="8119403" y="1758882"/>
            <a:ext cx="772858" cy="631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6" name="Tablo 55">
            <a:extLst>
              <a:ext uri="{FF2B5EF4-FFF2-40B4-BE49-F238E27FC236}">
                <a16:creationId xmlns:a16="http://schemas.microsoft.com/office/drawing/2014/main" id="{7EF5B77D-3B9E-42FC-AECC-01EF739CB7AA}"/>
              </a:ext>
            </a:extLst>
          </p:cNvPr>
          <p:cNvGraphicFramePr>
            <a:graphicFrameLocks noGrp="1"/>
          </p:cNvGraphicFramePr>
          <p:nvPr/>
        </p:nvGraphicFramePr>
        <p:xfrm>
          <a:off x="5987818" y="4229566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58" name="Tablo 57">
            <a:extLst>
              <a:ext uri="{FF2B5EF4-FFF2-40B4-BE49-F238E27FC236}">
                <a16:creationId xmlns:a16="http://schemas.microsoft.com/office/drawing/2014/main" id="{9200DCBD-4BA1-4899-969A-DD7C344F8614}"/>
              </a:ext>
            </a:extLst>
          </p:cNvPr>
          <p:cNvGraphicFramePr>
            <a:graphicFrameLocks noGrp="1"/>
          </p:cNvGraphicFramePr>
          <p:nvPr/>
        </p:nvGraphicFramePr>
        <p:xfrm>
          <a:off x="8405669" y="423724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70" name="Tablo 69">
            <a:extLst>
              <a:ext uri="{FF2B5EF4-FFF2-40B4-BE49-F238E27FC236}">
                <a16:creationId xmlns:a16="http://schemas.microsoft.com/office/drawing/2014/main" id="{A1BC1DEA-F954-425A-8E2D-43C9B97F4BF9}"/>
              </a:ext>
            </a:extLst>
          </p:cNvPr>
          <p:cNvGraphicFramePr>
            <a:graphicFrameLocks noGrp="1"/>
          </p:cNvGraphicFramePr>
          <p:nvPr/>
        </p:nvGraphicFramePr>
        <p:xfrm>
          <a:off x="8405670" y="5042693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2313CE53-FBC1-4788-86D4-FDCCBAD3FB36}"/>
              </a:ext>
            </a:extLst>
          </p:cNvPr>
          <p:cNvSpPr/>
          <p:nvPr/>
        </p:nvSpPr>
        <p:spPr>
          <a:xfrm>
            <a:off x="-681097" y="1014126"/>
            <a:ext cx="5068347" cy="166842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A830D2FA-0B24-4289-BE66-99982FBA2CEC}"/>
              </a:ext>
            </a:extLst>
          </p:cNvPr>
          <p:cNvSpPr/>
          <p:nvPr/>
        </p:nvSpPr>
        <p:spPr>
          <a:xfrm>
            <a:off x="3448824" y="3237239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E1C959FA-6D84-481D-A9FC-B49EFBAC3E5F}"/>
              </a:ext>
            </a:extLst>
          </p:cNvPr>
          <p:cNvSpPr/>
          <p:nvPr/>
        </p:nvSpPr>
        <p:spPr>
          <a:xfrm>
            <a:off x="5987270" y="3210110"/>
            <a:ext cx="1812321" cy="984364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BFFBC70B-4A03-4514-929A-240127DA10AC}"/>
              </a:ext>
            </a:extLst>
          </p:cNvPr>
          <p:cNvSpPr/>
          <p:nvPr/>
        </p:nvSpPr>
        <p:spPr>
          <a:xfrm>
            <a:off x="8400697" y="3216418"/>
            <a:ext cx="1812321" cy="971223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9" name="Dikdörtgen 88">
            <a:extLst>
              <a:ext uri="{FF2B5EF4-FFF2-40B4-BE49-F238E27FC236}">
                <a16:creationId xmlns:a16="http://schemas.microsoft.com/office/drawing/2014/main" id="{BA38D150-2E04-49F6-9C6B-DDDE62A0C796}"/>
              </a:ext>
            </a:extLst>
          </p:cNvPr>
          <p:cNvSpPr/>
          <p:nvPr/>
        </p:nvSpPr>
        <p:spPr>
          <a:xfrm>
            <a:off x="5990553" y="4237248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A53A3F73-E10B-4662-8AAD-B2B028424E9D}"/>
              </a:ext>
            </a:extLst>
          </p:cNvPr>
          <p:cNvSpPr/>
          <p:nvPr/>
        </p:nvSpPr>
        <p:spPr>
          <a:xfrm>
            <a:off x="8400697" y="4232142"/>
            <a:ext cx="1812321" cy="719588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BC6AD4FA-1882-4D4C-89ED-9AD6E61B42AB}"/>
              </a:ext>
            </a:extLst>
          </p:cNvPr>
          <p:cNvSpPr/>
          <p:nvPr/>
        </p:nvSpPr>
        <p:spPr>
          <a:xfrm>
            <a:off x="8400697" y="5024256"/>
            <a:ext cx="1812321" cy="50611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2" name="Unvan 1">
            <a:extLst>
              <a:ext uri="{FF2B5EF4-FFF2-40B4-BE49-F238E27FC236}">
                <a16:creationId xmlns:a16="http://schemas.microsoft.com/office/drawing/2014/main" id="{9EABA954-15A7-4913-BCE9-BB5428FE330A}"/>
              </a:ext>
            </a:extLst>
          </p:cNvPr>
          <p:cNvSpPr txBox="1">
            <a:spLocks/>
          </p:cNvSpPr>
          <p:nvPr/>
        </p:nvSpPr>
        <p:spPr>
          <a:xfrm>
            <a:off x="2172238" y="224400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Geç Gelen Veri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C78CD178-15FF-45EC-8D4E-619F217B80E9}"/>
              </a:ext>
            </a:extLst>
          </p:cNvPr>
          <p:cNvSpPr/>
          <p:nvPr/>
        </p:nvSpPr>
        <p:spPr>
          <a:xfrm>
            <a:off x="8375651" y="5005247"/>
            <a:ext cx="191135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20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20365 0.0002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65 0.00024 L 0.40443 -4.44444E-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101" grpId="0" animBg="1"/>
      <p:bldP spid="102" grpId="0" animBg="1"/>
      <p:bldP spid="110" grpId="0" animBg="1"/>
      <p:bldP spid="111" grpId="0" animBg="1"/>
      <p:bldP spid="117" grpId="0" animBg="1"/>
      <p:bldP spid="118" grpId="0" animBg="1"/>
      <p:bldP spid="29" grpId="0" animBg="1"/>
      <p:bldP spid="29" grpId="1" animBg="1"/>
      <p:bldP spid="29" grpId="2" animBg="1"/>
      <p:bldP spid="72" grpId="0" animBg="1"/>
      <p:bldP spid="72" grpId="1" animBg="1"/>
      <p:bldP spid="73" grpId="0" animBg="1"/>
      <p:bldP spid="73" grpId="1" animBg="1"/>
      <p:bldP spid="74" grpId="0" animBg="1"/>
      <p:bldP spid="89" grpId="0" animBg="1"/>
      <p:bldP spid="89" grpId="1" animBg="1"/>
      <p:bldP spid="90" grpId="0" animBg="1"/>
      <p:bldP spid="91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 Modları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39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Append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Sadece en son tetikleyiciden itibaren yeni satırlar Sonuç Tablosuna eklenir.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Stateless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transformations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Update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Yalnızca son tetikleyiciden bu yana Sonuç Tablosunda güncellenen satırlar diske yazılır. Sorgu Aggregation içermiyorsa Append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ile aynıdır. RSBMS gibi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sinkler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için.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Complete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Güncellenmiş Sonuç Tablosu diske yazılır.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Stateful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transformations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49FE5DD-6A41-4098-82FE-A67835B61662}"/>
              </a:ext>
            </a:extLst>
          </p:cNvPr>
          <p:cNvSpPr/>
          <p:nvPr/>
        </p:nvSpPr>
        <p:spPr>
          <a:xfrm>
            <a:off x="2410840" y="5352916"/>
            <a:ext cx="682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  <a:latin typeface="Roboto"/>
              </a:rPr>
              <a:t>Dikkat: Her </a:t>
            </a:r>
            <a:r>
              <a:rPr lang="tr-TR" sz="2400" dirty="0" err="1">
                <a:solidFill>
                  <a:srgbClr val="FF0000"/>
                </a:solidFill>
                <a:latin typeface="Roboto"/>
              </a:rPr>
              <a:t>mod</a:t>
            </a:r>
            <a:r>
              <a:rPr lang="tr-TR" sz="2400" dirty="0">
                <a:solidFill>
                  <a:srgbClr val="FF0000"/>
                </a:solidFill>
                <a:latin typeface="Roboto"/>
              </a:rPr>
              <a:t> belirli sorgu tipleri için geçerlidir.</a:t>
            </a:r>
          </a:p>
        </p:txBody>
      </p:sp>
    </p:spTree>
    <p:extLst>
      <p:ext uri="{BB962C8B-B14F-4D97-AF65-F5344CB8AC3E}">
        <p14:creationId xmlns:p14="http://schemas.microsoft.com/office/powerpoint/2010/main" val="11355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 Delivery Reliability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2008602" y="1464524"/>
            <a:ext cx="7871012" cy="431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most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En fazla bir mesaj ulaşır, mesaj kopyalanmaz, mükerrer mesaj olmaz, ancak mesaj kaybolabilir.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least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En az bir mesaj ulaşır, mesaj kaybolmaz ancak mesajlar kopyalanabilir, mükerrer mesaj 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Mesaj kopyalanmaz ve kaybolmaz, mükerrer mesaj olmaz. Mekanizmaya verilen her mesaj için alıcıya tam bir teslimat yapılması anlamına gelir; mesaj ne kayıp ne de kopyalanamaz.</a:t>
            </a:r>
          </a:p>
        </p:txBody>
      </p:sp>
    </p:spTree>
    <p:extLst>
      <p:ext uri="{BB962C8B-B14F-4D97-AF65-F5344CB8AC3E}">
        <p14:creationId xmlns:p14="http://schemas.microsoft.com/office/powerpoint/2010/main" val="15560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5CF798C-BCD1-4B17-8D9E-BD01641786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19" y="544574"/>
            <a:ext cx="3287198" cy="2001954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74097" y="316529"/>
            <a:ext cx="6643806" cy="580984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Karşı Dayanıklılık Kavramları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223960"/>
            <a:ext cx="5122145" cy="39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mesaj iletimi Structured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Streaming’in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en temel hedeflerindendir.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akan veri kaynağının okuma konumunu izlemek için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offsetlere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sahip olduğu varsayılır (Kafka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offsetlerine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veya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Kinesis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sıra numaralarına benzer şekilde).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A4BEDEE-EA2A-4387-984D-3C30492E7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9" y="3835012"/>
            <a:ext cx="2873188" cy="2154891"/>
          </a:xfrm>
          <a:prstGeom prst="rect">
            <a:avLst/>
          </a:prstGeom>
        </p:spPr>
      </p:pic>
      <p:sp>
        <p:nvSpPr>
          <p:cNvPr id="22" name="Ok: Sola Bükülü 21">
            <a:extLst>
              <a:ext uri="{FF2B5EF4-FFF2-40B4-BE49-F238E27FC236}">
                <a16:creationId xmlns:a16="http://schemas.microsoft.com/office/drawing/2014/main" id="{DE623B63-6D8E-4544-9F22-63734F247C9C}"/>
              </a:ext>
            </a:extLst>
          </p:cNvPr>
          <p:cNvSpPr/>
          <p:nvPr/>
        </p:nvSpPr>
        <p:spPr>
          <a:xfrm rot="21183491">
            <a:off x="9789459" y="1411954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0295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335380" y="625221"/>
            <a:ext cx="6980903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Recovering from Failures 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 Checkpointing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30332" y="1550895"/>
            <a:ext cx="5002712" cy="431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Bir hata veya kullanıcı tarafından kapanma durumunda, önceki bir sorgunun durumunu kurtarabilir ve kaldığı yerden devam edebilirsiniz.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 </a:t>
            </a:r>
            <a:r>
              <a:rPr lang="tr-TR" sz="2400" b="1" dirty="0" err="1">
                <a:solidFill>
                  <a:srgbClr val="5B9BD5"/>
                </a:solidFill>
                <a:latin typeface="Roboto"/>
              </a:rPr>
              <a:t>checkpointing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ile ileriye dönük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logların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yazılmasıyla mümkün olur.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Checkpoint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lokasyonu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DataStreamWriter’da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belirtilir.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CEECF444-511C-4E85-8204-0B2D6507B0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488" y="422902"/>
            <a:ext cx="3287198" cy="200195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2B82EEC-5620-4D5A-9504-77FA9C041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98" y="3713340"/>
            <a:ext cx="2873188" cy="2154891"/>
          </a:xfrm>
          <a:prstGeom prst="rect">
            <a:avLst/>
          </a:prstGeom>
        </p:spPr>
      </p:pic>
      <p:sp>
        <p:nvSpPr>
          <p:cNvPr id="20" name="Ok: Sola Bükülü 19">
            <a:extLst>
              <a:ext uri="{FF2B5EF4-FFF2-40B4-BE49-F238E27FC236}">
                <a16:creationId xmlns:a16="http://schemas.microsoft.com/office/drawing/2014/main" id="{BA477DB5-419F-4417-AA4E-A5E5144F8749}"/>
              </a:ext>
            </a:extLst>
          </p:cNvPr>
          <p:cNvSpPr/>
          <p:nvPr/>
        </p:nvSpPr>
        <p:spPr>
          <a:xfrm rot="21183491">
            <a:off x="10460628" y="1290282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814BDF8-727A-4106-83C3-9BD2B352CA82}"/>
              </a:ext>
            </a:extLst>
          </p:cNvPr>
          <p:cNvSpPr/>
          <p:nvPr/>
        </p:nvSpPr>
        <p:spPr>
          <a:xfrm>
            <a:off x="6033044" y="2804563"/>
            <a:ext cx="53016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aggDF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</a:t>
            </a:r>
            <a:r>
              <a:rPr lang="en-US" sz="1400" dirty="0" err="1">
                <a:latin typeface="Consolas" panose="020B0609020204030204" pitchFamily="49" charset="0"/>
              </a:rPr>
              <a:t>writeStream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</a:t>
            </a:r>
            <a:r>
              <a:rPr lang="en-US" sz="1400" dirty="0" err="1">
                <a:latin typeface="Consolas" panose="020B0609020204030204" pitchFamily="49" charset="0"/>
              </a:rPr>
              <a:t>outputMode</a:t>
            </a:r>
            <a:r>
              <a:rPr lang="en-US" sz="1400" dirty="0">
                <a:latin typeface="Consolas" panose="020B0609020204030204" pitchFamily="49" charset="0"/>
              </a:rPr>
              <a:t>("complete")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.option("</a:t>
            </a:r>
            <a:r>
              <a:rPr lang="en-US" sz="1400" dirty="0" err="1">
                <a:latin typeface="Consolas" panose="020B0609020204030204" pitchFamily="49" charset="0"/>
              </a:rPr>
              <a:t>checkpointLocation</a:t>
            </a:r>
            <a:r>
              <a:rPr lang="en-US" sz="1400" dirty="0">
                <a:latin typeface="Consolas" panose="020B0609020204030204" pitchFamily="49" charset="0"/>
              </a:rPr>
              <a:t>", "path/to/HDFS/</a:t>
            </a:r>
            <a:r>
              <a:rPr lang="en-US" sz="1400" dirty="0" err="1">
                <a:latin typeface="Consolas" panose="020B0609020204030204" pitchFamily="49" charset="0"/>
              </a:rPr>
              <a:t>dir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.format("memory")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.start()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4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335380" y="625221"/>
            <a:ext cx="6980903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Recovering from Failures 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 Checkpointing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30332" y="1550895"/>
            <a:ext cx="5002712" cy="129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Uygulama her yani başladığında mutlaka aynı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checkpoint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ile başlatılmalıdır.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CEECF444-511C-4E85-8204-0B2D6507B0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488" y="422902"/>
            <a:ext cx="3287198" cy="200195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2B82EEC-5620-4D5A-9504-77FA9C041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98" y="3713340"/>
            <a:ext cx="2873188" cy="2154891"/>
          </a:xfrm>
          <a:prstGeom prst="rect">
            <a:avLst/>
          </a:prstGeom>
        </p:spPr>
      </p:pic>
      <p:sp>
        <p:nvSpPr>
          <p:cNvPr id="20" name="Ok: Sola Bükülü 19">
            <a:extLst>
              <a:ext uri="{FF2B5EF4-FFF2-40B4-BE49-F238E27FC236}">
                <a16:creationId xmlns:a16="http://schemas.microsoft.com/office/drawing/2014/main" id="{BA477DB5-419F-4417-AA4E-A5E5144F8749}"/>
              </a:ext>
            </a:extLst>
          </p:cNvPr>
          <p:cNvSpPr/>
          <p:nvPr/>
        </p:nvSpPr>
        <p:spPr>
          <a:xfrm rot="21183491">
            <a:off x="10460628" y="1290282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2456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2272464" y="252668"/>
            <a:ext cx="6980903" cy="1065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End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-to-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end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exactly-once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garantinin şartları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03437" y="1318378"/>
            <a:ext cx="9834184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Kaynak veri var olmaya devam etmelidir.</a:t>
            </a:r>
            <a:endParaRPr lang="en-US" sz="2400" b="1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Veri dönüşümleri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deterministik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olmalıdır.</a:t>
            </a:r>
            <a:endParaRPr lang="en-US" sz="2400" b="1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Veri yazılan hedef sistem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idempotent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olmalıdır. Tekrarlanan kayıtları algılayıp görmezden gelmelidir.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Örneğin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socketten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okunan verileri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iletemezsiniz. Eğer kaynaktan veri çıktığında yakalayamaz iseniz bir daha aynı veriyi kaynakta bulamazsınız.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Yanlış anlaşılmasın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kaynak tarafından yanlışlıkla(bilerek) üretilmiş mükerrer kayıtlar için bir şey yapmaz (not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for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de-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duplication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379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Dataframe/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Dataset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API Uyumluluk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75765" y="1734748"/>
            <a:ext cx="5441577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Structured Streaming uygulaması da 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kullanılarak oluşturulur. Dolayısıyla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içinde diğer statik Dataframe/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dataset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ler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de aynı uygulama içinde kullanılabilir.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9C98A0-CE5C-40E2-89D3-60FC5BA61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80"/>
          <a:stretch/>
        </p:blipFill>
        <p:spPr>
          <a:xfrm>
            <a:off x="7117779" y="1620049"/>
            <a:ext cx="4608314" cy="3617901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5889AE59-B6B6-4F10-A34A-5518E6FCDB78}"/>
              </a:ext>
            </a:extLst>
          </p:cNvPr>
          <p:cNvSpPr/>
          <p:nvPr/>
        </p:nvSpPr>
        <p:spPr>
          <a:xfrm>
            <a:off x="7313034" y="3395989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Roboto"/>
              </a:rPr>
              <a:t>Structured</a:t>
            </a:r>
          </a:p>
          <a:p>
            <a:r>
              <a:rPr lang="tr-TR" b="1" dirty="0">
                <a:solidFill>
                  <a:srgbClr val="404041"/>
                </a:solidFill>
                <a:latin typeface="Roboto"/>
              </a:rPr>
              <a:t>Streaming</a:t>
            </a:r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B3ED20E-4431-4EB6-A38F-A7D3D641F760}"/>
              </a:ext>
            </a:extLst>
          </p:cNvPr>
          <p:cNvSpPr/>
          <p:nvPr/>
        </p:nvSpPr>
        <p:spPr>
          <a:xfrm>
            <a:off x="9092358" y="429775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Roboto"/>
              </a:rPr>
              <a:t>SQL</a:t>
            </a:r>
            <a:endParaRPr lang="tr-TR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57104A02-767B-4CCD-B1A3-8546802FC523}"/>
              </a:ext>
            </a:extLst>
          </p:cNvPr>
          <p:cNvSpPr/>
          <p:nvPr/>
        </p:nvSpPr>
        <p:spPr>
          <a:xfrm>
            <a:off x="8563461" y="244186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Roboto"/>
              </a:rPr>
              <a:t>Dataframe</a:t>
            </a:r>
            <a:endParaRPr lang="tr-TR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B66D010-FB47-4E60-A409-C984E7D0AEB3}"/>
              </a:ext>
            </a:extLst>
          </p:cNvPr>
          <p:cNvSpPr/>
          <p:nvPr/>
        </p:nvSpPr>
        <p:spPr>
          <a:xfrm>
            <a:off x="9876641" y="330438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404041"/>
                </a:solidFill>
                <a:latin typeface="Roboto"/>
              </a:rPr>
              <a:t>Dataset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27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04369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File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B6413A8-DBF1-4FCF-8B69-726B0F0020F4}"/>
              </a:ext>
            </a:extLst>
          </p:cNvPr>
          <p:cNvGrpSpPr/>
          <p:nvPr/>
        </p:nvGrpSpPr>
        <p:grpSpPr>
          <a:xfrm>
            <a:off x="612839" y="462947"/>
            <a:ext cx="3284665" cy="802254"/>
            <a:chOff x="789485" y="995032"/>
            <a:chExt cx="3284665" cy="802254"/>
          </a:xfrm>
        </p:grpSpPr>
        <p:sp>
          <p:nvSpPr>
            <p:cNvPr id="2" name="Akış Çizelgesi: Çok Sayıda Belge 1">
              <a:extLst>
                <a:ext uri="{FF2B5EF4-FFF2-40B4-BE49-F238E27FC236}">
                  <a16:creationId xmlns:a16="http://schemas.microsoft.com/office/drawing/2014/main" id="{E7089AF7-0FA9-4047-A6D3-721D84032E08}"/>
                </a:ext>
              </a:extLst>
            </p:cNvPr>
            <p:cNvSpPr/>
            <p:nvPr/>
          </p:nvSpPr>
          <p:spPr>
            <a:xfrm>
              <a:off x="789485" y="995032"/>
              <a:ext cx="1344705" cy="80225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9ECD9696-FEDB-40C9-927D-5390929DEB91}"/>
                </a:ext>
              </a:extLst>
            </p:cNvPr>
            <p:cNvSpPr/>
            <p:nvPr/>
          </p:nvSpPr>
          <p:spPr>
            <a:xfrm>
              <a:off x="2199919" y="1046445"/>
              <a:ext cx="18742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>
                  <a:latin typeface="Consolas" panose="020B0609020204030204" pitchFamily="49" charset="0"/>
                </a:rPr>
                <a:t>text, csv, </a:t>
              </a:r>
              <a:r>
                <a:rPr lang="fr-FR" sz="1400" dirty="0" err="1">
                  <a:latin typeface="Consolas" panose="020B0609020204030204" pitchFamily="49" charset="0"/>
                </a:rPr>
                <a:t>json</a:t>
              </a:r>
              <a:r>
                <a:rPr lang="fr-FR" sz="1400" dirty="0">
                  <a:latin typeface="Consolas" panose="020B0609020204030204" pitchFamily="49" charset="0"/>
                </a:rPr>
                <a:t>, </a:t>
              </a:r>
              <a:endParaRPr lang="tr-TR" sz="1400" dirty="0">
                <a:latin typeface="Consolas" panose="020B0609020204030204" pitchFamily="49" charset="0"/>
              </a:endParaRPr>
            </a:p>
            <a:p>
              <a:r>
                <a:rPr lang="fr-FR" sz="1400" dirty="0" err="1">
                  <a:latin typeface="Consolas" panose="020B0609020204030204" pitchFamily="49" charset="0"/>
                </a:rPr>
                <a:t>orc</a:t>
              </a:r>
              <a:r>
                <a:rPr lang="fr-FR" sz="1400" dirty="0">
                  <a:latin typeface="Consolas" panose="020B0609020204030204" pitchFamily="49" charset="0"/>
                </a:rPr>
                <a:t>, parquet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Metin kutusu 2">
            <a:extLst>
              <a:ext uri="{FF2B5EF4-FFF2-40B4-BE49-F238E27FC236}">
                <a16:creationId xmlns:a16="http://schemas.microsoft.com/office/drawing/2014/main" id="{9102EA2A-E626-40B4-AD3D-E0607D81830A}"/>
              </a:ext>
            </a:extLst>
          </p:cNvPr>
          <p:cNvSpPr txBox="1"/>
          <p:nvPr/>
        </p:nvSpPr>
        <p:spPr>
          <a:xfrm>
            <a:off x="1465119" y="1347781"/>
            <a:ext cx="9937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Elle şema hazırlayıp giydirmek gerekir. Aynı dizindeki bir dosyayı batch olarak okuyup şema çıkarımı yapılabilir ve bu şema kullanılabilir.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Kaynak dizindeki her bir dosya aynı formatta olmalıdır. Örneğin virgüle ayrılmış ise alan sayısı ve içindeki veri türleri aynı olmalıdır.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Her dosya farklı bir isimde olmalıdır ve </a:t>
            </a:r>
            <a:r>
              <a:rPr lang="tr-TR" sz="2000" b="1" dirty="0">
                <a:latin typeface="Roboto" panose="02000000000000000000" pitchFamily="2" charset="0"/>
                <a:ea typeface="Roboto" panose="02000000000000000000" pitchFamily="2" charset="0"/>
              </a:rPr>
              <a:t>dosya oluştuktan sonra değişmemeli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tr-TR" sz="2000" b="1" dirty="0">
                <a:latin typeface="Roboto" panose="02000000000000000000" pitchFamily="2" charset="0"/>
                <a:ea typeface="Roboto" panose="02000000000000000000" pitchFamily="2" charset="0"/>
              </a:rPr>
              <a:t>güncellenmemelidir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. Okunan dosya güncellense bile tekrar işlenmez.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Dosyalar erken tarihliden geç tarihliye doğru işlenir.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maxFilesPerTrigger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ile her bir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microbatchte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kaç dosya işleneceği ayarlanabilir.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Batch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Dataframe </a:t>
            </a:r>
            <a:r>
              <a:rPr lang="tr-TR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read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(dosya okuma)’e ait bazı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option’lar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readStream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için de kullanılabilir.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Structured Streaming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30660" y="1009620"/>
            <a:ext cx="7871012" cy="2906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Spark SQL motoru üzerine inşa edilmiş,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Ölçeklenebilir,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Hataya dayanıklı,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Hızlı,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End-to-end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Akan veri işleme motorudur.</a:t>
            </a:r>
          </a:p>
        </p:txBody>
      </p:sp>
      <p:grpSp>
        <p:nvGrpSpPr>
          <p:cNvPr id="53" name="Grup 52">
            <a:extLst>
              <a:ext uri="{FF2B5EF4-FFF2-40B4-BE49-F238E27FC236}">
                <a16:creationId xmlns:a16="http://schemas.microsoft.com/office/drawing/2014/main" id="{B78EC1E6-990E-48D7-9C31-D22642788B66}"/>
              </a:ext>
            </a:extLst>
          </p:cNvPr>
          <p:cNvGrpSpPr/>
          <p:nvPr/>
        </p:nvGrpSpPr>
        <p:grpSpPr>
          <a:xfrm>
            <a:off x="2918166" y="3828628"/>
            <a:ext cx="6096000" cy="1921845"/>
            <a:chOff x="2918166" y="3828628"/>
            <a:chExt cx="6096000" cy="1921845"/>
          </a:xfrm>
        </p:grpSpPr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8B381AD8-B5BE-41DF-901F-8AED34149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6" t="16290" r="4243" b="33357"/>
            <a:stretch/>
          </p:blipFill>
          <p:spPr>
            <a:xfrm>
              <a:off x="2918166" y="3828628"/>
              <a:ext cx="6096000" cy="1918446"/>
            </a:xfrm>
            <a:prstGeom prst="rect">
              <a:avLst/>
            </a:prstGeom>
          </p:spPr>
        </p:pic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BC668F2B-9C62-4C58-BC5E-F5225FCCF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698">
              <a:off x="6130929" y="4952614"/>
              <a:ext cx="797859" cy="797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8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04369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A2D2AB7-E867-4C53-8320-EBE8643929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0" y="304913"/>
            <a:ext cx="2292477" cy="1273982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035CA066-024D-4C14-B626-04BB35145C00}"/>
              </a:ext>
            </a:extLst>
          </p:cNvPr>
          <p:cNvSpPr txBox="1"/>
          <p:nvPr/>
        </p:nvSpPr>
        <p:spPr>
          <a:xfrm>
            <a:off x="456061" y="1961503"/>
            <a:ext cx="49339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Birden fazla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topic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subscription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mümkün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(spark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.format("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kafka.bootstrap.servers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"host1:port1,host2:port2")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.option("subscribe", "events")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.load())</a:t>
            </a:r>
            <a:endParaRPr lang="tr-TR" sz="20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A68C7A-FD7F-4B29-AB13-F2E910BF9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1"/>
          <a:stretch/>
        </p:blipFill>
        <p:spPr>
          <a:xfrm>
            <a:off x="5653602" y="1724890"/>
            <a:ext cx="5933852" cy="19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78940" y="427090"/>
            <a:ext cx="5696767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Socket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Rate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D24A12E1-C7D8-4907-BBFD-C771E2D9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24" y="1653331"/>
            <a:ext cx="1683457" cy="1440423"/>
          </a:xfrm>
          <a:prstGeom prst="rect">
            <a:avLst/>
          </a:prstGeom>
        </p:spPr>
      </p:pic>
      <p:sp>
        <p:nvSpPr>
          <p:cNvPr id="29" name="Dikdörtgen 28">
            <a:extLst>
              <a:ext uri="{FF2B5EF4-FFF2-40B4-BE49-F238E27FC236}">
                <a16:creationId xmlns:a16="http://schemas.microsoft.com/office/drawing/2014/main" id="{6C3CE81B-3568-4756-88AF-73CD4CEB04A1}"/>
              </a:ext>
            </a:extLst>
          </p:cNvPr>
          <p:cNvSpPr/>
          <p:nvPr/>
        </p:nvSpPr>
        <p:spPr>
          <a:xfrm>
            <a:off x="9417049" y="1787306"/>
            <a:ext cx="21723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UTF8 text data from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 socket connection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tr-TR" sz="1400" dirty="0">
                <a:latin typeface="Consolas" panose="020B0609020204030204" pitchFamily="49" charset="0"/>
              </a:rPr>
              <a:t>Test amaçlı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687B016F-01A2-49DB-8CAB-8E0AF9FF6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9" y="1967172"/>
            <a:ext cx="1590927" cy="1304223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8216A30C-4EC7-4037-AE6D-A20E8490AAF7}"/>
              </a:ext>
            </a:extLst>
          </p:cNvPr>
          <p:cNvSpPr/>
          <p:nvPr/>
        </p:nvSpPr>
        <p:spPr>
          <a:xfrm>
            <a:off x="3055545" y="1946678"/>
            <a:ext cx="25717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Generates data at the specified number of rows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per second, each output row contains a timestamp and value. 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treaming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Dataset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Oluşturma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93685" y="1937741"/>
            <a:ext cx="490369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// Read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text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from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socketDF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spark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readStream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.format("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option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host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", 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localhost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option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("port", 9999)</a:t>
            </a: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load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600"/>
              </a:spcAft>
            </a:pP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socketDF.isStreaming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  //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Returns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True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for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DataFrames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that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have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streaming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sources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socketDF.printSchema</a:t>
            </a:r>
            <a:endParaRPr lang="tr-TR" sz="14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AA592F58-EC19-46D6-A560-A8B64AA1F36F}"/>
              </a:ext>
            </a:extLst>
          </p:cNvPr>
          <p:cNvSpPr/>
          <p:nvPr/>
        </p:nvSpPr>
        <p:spPr>
          <a:xfrm>
            <a:off x="755739" y="1281060"/>
            <a:ext cx="4979586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Socket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source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için Örnek Kod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99226B4B-516C-46D9-A8BE-7D123A614325}"/>
              </a:ext>
            </a:extLst>
          </p:cNvPr>
          <p:cNvSpPr/>
          <p:nvPr/>
        </p:nvSpPr>
        <p:spPr>
          <a:xfrm>
            <a:off x="6380783" y="1888659"/>
            <a:ext cx="497958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userSchema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StructType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add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("name", 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string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add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age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", 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integer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spcAft>
                <a:spcPts val="600"/>
              </a:spcAft>
            </a:pP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csvDF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spark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readStream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option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sep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", ";")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schema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userSchema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csv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("/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path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/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to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/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directory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69D2CE37-5A85-4AEB-9419-EB5C9D7D552B}"/>
              </a:ext>
            </a:extLst>
          </p:cNvPr>
          <p:cNvSpPr/>
          <p:nvPr/>
        </p:nvSpPr>
        <p:spPr>
          <a:xfrm>
            <a:off x="6380783" y="1267619"/>
            <a:ext cx="4979586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File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source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için Örnek Kod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EE66EE00-1347-4028-94E5-79544F1A3BE5}"/>
              </a:ext>
            </a:extLst>
          </p:cNvPr>
          <p:cNvSpPr/>
          <p:nvPr/>
        </p:nvSpPr>
        <p:spPr>
          <a:xfrm>
            <a:off x="6380783" y="4969341"/>
            <a:ext cx="4737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>
                <a:solidFill>
                  <a:srgbClr val="CD1F26"/>
                </a:solidFill>
                <a:latin typeface="Roboto"/>
              </a:rPr>
              <a:t>Bu kaynakta elle şema tanımlamanız beklenir.</a:t>
            </a:r>
          </a:p>
          <a:p>
            <a:r>
              <a:rPr lang="tr-TR" sz="1600" dirty="0">
                <a:solidFill>
                  <a:srgbClr val="CD1F26"/>
                </a:solidFill>
                <a:latin typeface="Roboto"/>
              </a:rPr>
              <a:t>Çıkarım için </a:t>
            </a:r>
            <a:r>
              <a:rPr lang="en-US" sz="1600" dirty="0" err="1">
                <a:solidFill>
                  <a:srgbClr val="CD1F26"/>
                </a:solidFill>
                <a:latin typeface="Roboto"/>
              </a:rPr>
              <a:t>spark.sql.streaming.schemaInference</a:t>
            </a:r>
            <a:endParaRPr lang="tr-TR" sz="1600" dirty="0">
              <a:solidFill>
                <a:srgbClr val="CD1F26"/>
              </a:solidFill>
              <a:latin typeface="Roboto"/>
            </a:endParaRPr>
          </a:p>
          <a:p>
            <a:r>
              <a:rPr lang="en-US" sz="1600" dirty="0">
                <a:solidFill>
                  <a:srgbClr val="CD1F26"/>
                </a:solidFill>
                <a:latin typeface="Roboto"/>
              </a:rPr>
              <a:t>True</a:t>
            </a:r>
            <a:r>
              <a:rPr lang="tr-TR" sz="1600" dirty="0">
                <a:solidFill>
                  <a:srgbClr val="CD1F26"/>
                </a:solidFill>
                <a:latin typeface="Roboto"/>
              </a:rPr>
              <a:t> yapılmalıdır.</a:t>
            </a:r>
            <a:endParaRPr lang="tr-TR" sz="1600" dirty="0">
              <a:solidFill>
                <a:srgbClr val="CD1F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treaming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Dataset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Operasyonları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AA592F58-EC19-46D6-A560-A8B64AA1F36F}"/>
              </a:ext>
            </a:extLst>
          </p:cNvPr>
          <p:cNvSpPr/>
          <p:nvPr/>
        </p:nvSpPr>
        <p:spPr>
          <a:xfrm>
            <a:off x="1248797" y="1349667"/>
            <a:ext cx="9867437" cy="88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Statik DF ve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DS’de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yapılan bir çok operasyon aynı şekilde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streaming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DF ve DS için de yapılabilir.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6A7D84DD-ACCF-46CA-BABB-B3C6153915FC}"/>
              </a:ext>
            </a:extLst>
          </p:cNvPr>
          <p:cNvSpPr/>
          <p:nvPr/>
        </p:nvSpPr>
        <p:spPr>
          <a:xfrm>
            <a:off x="2066364" y="2728391"/>
            <a:ext cx="8059271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</a:rPr>
              <a:t>// Select the devices which have signal more than 10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df.select</a:t>
            </a:r>
            <a:r>
              <a:rPr lang="en-US" sz="1600" dirty="0">
                <a:latin typeface="Consolas" panose="020B0609020204030204" pitchFamily="49" charset="0"/>
              </a:rPr>
              <a:t>("device").where("signal &gt; 10")      // using untyped APIs  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ds.filter</a:t>
            </a:r>
            <a:r>
              <a:rPr lang="en-US" sz="1600" dirty="0">
                <a:latin typeface="Consolas" panose="020B0609020204030204" pitchFamily="49" charset="0"/>
              </a:rPr>
              <a:t>(_.signal &gt; 10).map(_.device)        // using typed APIs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84972C7-CE31-4F34-8520-4491F88AFB48}"/>
              </a:ext>
            </a:extLst>
          </p:cNvPr>
          <p:cNvSpPr/>
          <p:nvPr/>
        </p:nvSpPr>
        <p:spPr>
          <a:xfrm>
            <a:off x="1800906" y="4632765"/>
            <a:ext cx="8624049" cy="79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df.createOrReplaceTempView</a:t>
            </a:r>
            <a:r>
              <a:rPr lang="en-US" sz="1600" dirty="0">
                <a:latin typeface="Consolas" panose="020B0609020204030204" pitchFamily="49" charset="0"/>
              </a:rPr>
              <a:t>("updates")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spark.sql</a:t>
            </a:r>
            <a:r>
              <a:rPr lang="en-US" sz="1600" dirty="0">
                <a:latin typeface="Consolas" panose="020B0609020204030204" pitchFamily="49" charset="0"/>
              </a:rPr>
              <a:t>("select count(*) from updates")  // returns another streaming DF</a:t>
            </a: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Stateless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Statefull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73BB5DC-F377-422A-B3F6-91CF77650721}"/>
              </a:ext>
            </a:extLst>
          </p:cNvPr>
          <p:cNvSpPr txBox="1"/>
          <p:nvPr/>
        </p:nvSpPr>
        <p:spPr>
          <a:xfrm>
            <a:off x="1465119" y="1347781"/>
            <a:ext cx="99373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Stateless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select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explode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map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flatMap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filter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where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 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gibi dönüşümler bir önceki ve sonraki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microbatch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ile alakası/bağımlılığı olmadığı için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stateless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dönüşümdür.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Sadece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stateless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operasyonlara sahip bir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streaming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query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sadece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append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ve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modlarını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destekler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değil, çünkü buna gerek yok.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Statefull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en tipik örneği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df.groupBy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().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count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 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dur. Her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microbatch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daha öncekiler ile ve onların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bellekte+diskte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kaydedilmiş durumlarıyla ilgili olduğu için daha maliyetlidir ve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Roboto" panose="02000000000000000000" pitchFamily="2" charset="0"/>
                <a:ea typeface="Roboto" panose="02000000000000000000" pitchFamily="2" charset="0"/>
              </a:rPr>
              <a:t>modunda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0209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Statefull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Streaming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Aggregation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73BB5DC-F377-422A-B3F6-91CF77650721}"/>
              </a:ext>
            </a:extLst>
          </p:cNvPr>
          <p:cNvSpPr txBox="1"/>
          <p:nvPr/>
        </p:nvSpPr>
        <p:spPr>
          <a:xfrm>
            <a:off x="1465119" y="1347781"/>
            <a:ext cx="99373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Structured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Streaming’de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batch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Dataframe gibi </a:t>
            </a: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doğrudan </a:t>
            </a:r>
            <a:r>
              <a:rPr lang="tr-TR" sz="2000" b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aggregation</a:t>
            </a: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yoktur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. Örneğin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df.count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gibi. Aggregation için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groupBy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 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veya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groupByKey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kullanmak gerekir.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Aggregation 2 türlüdür: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Bir zaman aralığına bağlı kalmayan: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Streaming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başladığından beri ne kadar olmuş, kaç tane olmuş vb.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Bir zaman aralığına bağlı: Örneğin son 10 dakikada en çok etiketlenen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hashtag’ler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topic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trends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1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 Operasyonları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75765" y="1734748"/>
            <a:ext cx="5441577" cy="170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Structured Streaming DF/DS hem Structured Streaming DF/DS ile hem de statik DF/DS ile birleştirilebilir.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60774A-1596-4D5F-A9DE-25A3C2A7F927}"/>
              </a:ext>
            </a:extLst>
          </p:cNvPr>
          <p:cNvSpPr/>
          <p:nvPr/>
        </p:nvSpPr>
        <p:spPr>
          <a:xfrm>
            <a:off x="7885835" y="918003"/>
            <a:ext cx="2204400" cy="2064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2B172C-71A3-4E1C-954B-31CEA61D328B}"/>
              </a:ext>
            </a:extLst>
          </p:cNvPr>
          <p:cNvSpPr/>
          <p:nvPr/>
        </p:nvSpPr>
        <p:spPr>
          <a:xfrm>
            <a:off x="9064235" y="904522"/>
            <a:ext cx="2052000" cy="2052000"/>
          </a:xfrm>
          <a:prstGeom prst="ellipse">
            <a:avLst/>
          </a:prstGeom>
          <a:solidFill>
            <a:schemeClr val="accent4">
              <a:lumMod val="75000"/>
              <a:alpha val="3294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9F773F3-19A6-4D72-A502-09DC12623E82}"/>
              </a:ext>
            </a:extLst>
          </p:cNvPr>
          <p:cNvSpPr/>
          <p:nvPr/>
        </p:nvSpPr>
        <p:spPr>
          <a:xfrm>
            <a:off x="1308100" y="4234169"/>
            <a:ext cx="5588000" cy="1006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streamingDf.join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staticDf</a:t>
            </a:r>
            <a:r>
              <a:rPr lang="en-US" sz="1600" dirty="0">
                <a:latin typeface="Consolas" panose="020B0609020204030204" pitchFamily="49" charset="0"/>
              </a:rPr>
              <a:t>, "type")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streamingDf.join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staticDf</a:t>
            </a:r>
            <a:r>
              <a:rPr lang="en-US" sz="1600" dirty="0">
                <a:latin typeface="Consolas" panose="020B0609020204030204" pitchFamily="49" charset="0"/>
              </a:rPr>
              <a:t>, "type", "</a:t>
            </a:r>
            <a:r>
              <a:rPr lang="en-US" sz="1600" dirty="0" err="1">
                <a:latin typeface="Consolas" panose="020B0609020204030204" pitchFamily="49" charset="0"/>
              </a:rPr>
              <a:t>right_join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922FCE-6C7F-4D8B-9E01-C66F240A946A}"/>
              </a:ext>
            </a:extLst>
          </p:cNvPr>
          <p:cNvSpPr/>
          <p:nvPr/>
        </p:nvSpPr>
        <p:spPr>
          <a:xfrm>
            <a:off x="7697989" y="3435983"/>
            <a:ext cx="2204400" cy="2064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1DA1E5-F3AF-4824-BC01-0AE5067D5BDD}"/>
              </a:ext>
            </a:extLst>
          </p:cNvPr>
          <p:cNvSpPr/>
          <p:nvPr/>
        </p:nvSpPr>
        <p:spPr>
          <a:xfrm>
            <a:off x="8862371" y="3435983"/>
            <a:ext cx="2204400" cy="2064577"/>
          </a:xfrm>
          <a:prstGeom prst="ellipse">
            <a:avLst/>
          </a:prstGeom>
          <a:solidFill>
            <a:srgbClr val="BF9000">
              <a:alpha val="54118"/>
            </a:srgb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39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45092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 Tekilleştirmesi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Deduplication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75765" y="1287764"/>
            <a:ext cx="5441577" cy="300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Olaylardaki benzersiz bir tanımlayıcıyı kullanarak veri akışlarındaki kayıtları tekilleştirebilirsiniz.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Bu, benzersiz bir tanımlayıcı sütunu kullanılarak statik olarak tekilleştirme ile aynıdır.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9F773F3-19A6-4D72-A502-09DC12623E82}"/>
              </a:ext>
            </a:extLst>
          </p:cNvPr>
          <p:cNvSpPr/>
          <p:nvPr/>
        </p:nvSpPr>
        <p:spPr>
          <a:xfrm>
            <a:off x="1582782" y="4739876"/>
            <a:ext cx="5588000" cy="61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onsolas" panose="020B0609020204030204" pitchFamily="49" charset="0"/>
              </a:rPr>
              <a:t>streamingDf.dropDuplicates("guid")</a:t>
            </a:r>
            <a:endParaRPr lang="tr-TR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8C416521-B12C-497D-939B-C2A8F482A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00820"/>
              </p:ext>
            </p:extLst>
          </p:nvPr>
        </p:nvGraphicFramePr>
        <p:xfrm>
          <a:off x="8978900" y="1343812"/>
          <a:ext cx="2514600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7830069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2975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8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Bursa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Mardin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142"/>
                  </a:ext>
                </a:extLst>
              </a:tr>
            </a:tbl>
          </a:graphicData>
        </a:graphic>
      </p:graphicFrame>
      <p:sp>
        <p:nvSpPr>
          <p:cNvPr id="11" name="Ok: Aşağı 10">
            <a:extLst>
              <a:ext uri="{FF2B5EF4-FFF2-40B4-BE49-F238E27FC236}">
                <a16:creationId xmlns:a16="http://schemas.microsoft.com/office/drawing/2014/main" id="{FF5E9F6D-37D0-4955-A7F7-83E9D078A559}"/>
              </a:ext>
            </a:extLst>
          </p:cNvPr>
          <p:cNvSpPr/>
          <p:nvPr/>
        </p:nvSpPr>
        <p:spPr>
          <a:xfrm>
            <a:off x="9836150" y="3166177"/>
            <a:ext cx="800100" cy="1083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0D664479-2565-4849-85DC-74342E46E384}"/>
              </a:ext>
            </a:extLst>
          </p:cNvPr>
          <p:cNvSpPr/>
          <p:nvPr/>
        </p:nvSpPr>
        <p:spPr>
          <a:xfrm>
            <a:off x="8400023" y="1355649"/>
            <a:ext cx="558800" cy="30477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EDAC757E-656C-4127-A10A-4F6888C54DA1}"/>
              </a:ext>
            </a:extLst>
          </p:cNvPr>
          <p:cNvSpPr/>
          <p:nvPr/>
        </p:nvSpPr>
        <p:spPr>
          <a:xfrm>
            <a:off x="8400023" y="2129600"/>
            <a:ext cx="558800" cy="30477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2" name="Tablo 21">
            <a:extLst>
              <a:ext uri="{FF2B5EF4-FFF2-40B4-BE49-F238E27FC236}">
                <a16:creationId xmlns:a16="http://schemas.microsoft.com/office/drawing/2014/main" id="{75186C0C-BA88-437D-9AC1-B5B30D20B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71768"/>
              </p:ext>
            </p:extLst>
          </p:nvPr>
        </p:nvGraphicFramePr>
        <p:xfrm>
          <a:off x="8978900" y="4416270"/>
          <a:ext cx="2514600" cy="1112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7830069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2975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Bursa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Mardin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836251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 Üzerinde Sorgu Çalıştırma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3270250" y="1940187"/>
            <a:ext cx="6003461" cy="27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Stream DF/DS oluşturduktan sonra bunlar üzerinde veri manipülasyonu yapmaya başlanabilir.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Bunun için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DF.writeStream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kullanırız.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Ayrıca bazı hedef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sink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(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Sinks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)’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ler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belirtmek gerekir. </a:t>
            </a:r>
          </a:p>
        </p:txBody>
      </p:sp>
    </p:spTree>
    <p:extLst>
      <p:ext uri="{BB962C8B-B14F-4D97-AF65-F5344CB8AC3E}">
        <p14:creationId xmlns:p14="http://schemas.microsoft.com/office/powerpoint/2010/main" val="41906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04369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File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50979E4B-D970-45A4-9430-4CAB57B085CC}"/>
              </a:ext>
            </a:extLst>
          </p:cNvPr>
          <p:cNvGrpSpPr/>
          <p:nvPr/>
        </p:nvGrpSpPr>
        <p:grpSpPr>
          <a:xfrm>
            <a:off x="669826" y="526086"/>
            <a:ext cx="3069042" cy="802254"/>
            <a:chOff x="1419615" y="1713643"/>
            <a:chExt cx="3069042" cy="802254"/>
          </a:xfrm>
        </p:grpSpPr>
        <p:sp>
          <p:nvSpPr>
            <p:cNvPr id="2" name="Akış Çizelgesi: Çok Sayıda Belge 1">
              <a:extLst>
                <a:ext uri="{FF2B5EF4-FFF2-40B4-BE49-F238E27FC236}">
                  <a16:creationId xmlns:a16="http://schemas.microsoft.com/office/drawing/2014/main" id="{E7089AF7-0FA9-4047-A6D3-721D84032E08}"/>
                </a:ext>
              </a:extLst>
            </p:cNvPr>
            <p:cNvSpPr/>
            <p:nvPr/>
          </p:nvSpPr>
          <p:spPr>
            <a:xfrm>
              <a:off x="1419615" y="1713643"/>
              <a:ext cx="1344705" cy="80225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9ECD9696-FEDB-40C9-927D-5390929DEB91}"/>
                </a:ext>
              </a:extLst>
            </p:cNvPr>
            <p:cNvSpPr/>
            <p:nvPr/>
          </p:nvSpPr>
          <p:spPr>
            <a:xfrm>
              <a:off x="2912585" y="1816814"/>
              <a:ext cx="15760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>
                  <a:latin typeface="Consolas" panose="020B0609020204030204" pitchFamily="49" charset="0"/>
                </a:rPr>
                <a:t>Çıktıyı diske </a:t>
              </a:r>
            </a:p>
            <a:p>
              <a:pPr algn="ctr"/>
              <a:r>
                <a:rPr lang="tr-TR" sz="1400" dirty="0">
                  <a:latin typeface="Consolas" panose="020B0609020204030204" pitchFamily="49" charset="0"/>
                </a:rPr>
                <a:t>yazar.</a:t>
              </a:r>
            </a:p>
          </p:txBody>
        </p:sp>
      </p:grp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326867C7-2DE4-4670-B191-1760669CE279}"/>
              </a:ext>
            </a:extLst>
          </p:cNvPr>
          <p:cNvSpPr txBox="1"/>
          <p:nvPr/>
        </p:nvSpPr>
        <p:spPr>
          <a:xfrm>
            <a:off x="1342178" y="1623893"/>
            <a:ext cx="99373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text, csv, </a:t>
            </a:r>
            <a:r>
              <a:rPr lang="fr-FR" sz="2000" dirty="0" err="1"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000" dirty="0" err="1">
                <a:latin typeface="Roboto" panose="02000000000000000000" pitchFamily="2" charset="0"/>
                <a:ea typeface="Roboto" panose="02000000000000000000" pitchFamily="2" charset="0"/>
              </a:rPr>
              <a:t>orc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, parquet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vb. formatlarda yazılabilir.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Dosya içinde güncelleme olamayacağı için </a:t>
            </a:r>
            <a:r>
              <a:rPr lang="tr-TR" sz="2000" b="1" dirty="0">
                <a:latin typeface="Roboto" panose="02000000000000000000" pitchFamily="2" charset="0"/>
                <a:ea typeface="Roboto" panose="02000000000000000000" pitchFamily="2" charset="0"/>
              </a:rPr>
              <a:t>sadece </a:t>
            </a:r>
            <a:r>
              <a:rPr lang="tr-TR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append</a:t>
            </a:r>
            <a:r>
              <a:rPr lang="tr-TR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mode</a:t>
            </a:r>
            <a:r>
              <a:rPr lang="tr-TR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destekler.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Hedef dizin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option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("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",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outputDir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) belirtilebileceği gibi start(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outputDir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) olarak da yazılabilir.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streamingQuery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resultDF.writeStream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.format("parquet")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.option("path",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.start())</a:t>
            </a:r>
            <a:endParaRPr lang="tr-TR" sz="20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66608" y="353248"/>
            <a:ext cx="6292645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Programlama Mantığı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DE019ABE-C901-4890-AC68-EAB4C83E8457}"/>
              </a:ext>
            </a:extLst>
          </p:cNvPr>
          <p:cNvSpPr/>
          <p:nvPr/>
        </p:nvSpPr>
        <p:spPr>
          <a:xfrm>
            <a:off x="544248" y="1371364"/>
            <a:ext cx="3891948" cy="300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Ana fikir, canlı veri akışını sürekli olarak eklenmiş bir tablo olarak ele almaktır.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Statik bir tabloda olduğu gibi standart operasyonları bu tablo üzerinde de yapabilirsiniz. </a:t>
            </a: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8E79E282-9DCF-4ACC-8573-80021792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34631"/>
              </p:ext>
            </p:extLst>
          </p:nvPr>
        </p:nvGraphicFramePr>
        <p:xfrm>
          <a:off x="5348747" y="1247074"/>
          <a:ext cx="282513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67111197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351763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2226753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7016722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60697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8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1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2607"/>
                  </a:ext>
                </a:extLst>
              </a:tr>
            </a:tbl>
          </a:graphicData>
        </a:graphic>
      </p:graphicFrame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44F09E55-2E03-4172-A687-17A49CA4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52993"/>
              </p:ext>
            </p:extLst>
          </p:nvPr>
        </p:nvGraphicFramePr>
        <p:xfrm>
          <a:off x="8657300" y="1247714"/>
          <a:ext cx="282513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67111197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351763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2226753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7016722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60697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8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1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2607"/>
                  </a:ext>
                </a:extLst>
              </a:tr>
            </a:tbl>
          </a:graphicData>
        </a:graphic>
      </p:graphicFrame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CCD07721-393C-4264-B791-4C85D0DA5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78526"/>
              </p:ext>
            </p:extLst>
          </p:nvPr>
        </p:nvGraphicFramePr>
        <p:xfrm>
          <a:off x="8657301" y="3009465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127452914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2550690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6642189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02758086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75903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947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CBE1032A-6B00-4934-944F-41909E7A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88723"/>
              </p:ext>
            </p:extLst>
          </p:nvPr>
        </p:nvGraphicFramePr>
        <p:xfrm>
          <a:off x="8657300" y="3597993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0232010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38684954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50403356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3615202343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43005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27121"/>
                  </a:ext>
                </a:extLst>
              </a:tr>
            </a:tbl>
          </a:graphicData>
        </a:graphic>
      </p:graphicFrame>
      <p:sp>
        <p:nvSpPr>
          <p:cNvPr id="20" name="Ok: Sağ 19">
            <a:extLst>
              <a:ext uri="{FF2B5EF4-FFF2-40B4-BE49-F238E27FC236}">
                <a16:creationId xmlns:a16="http://schemas.microsoft.com/office/drawing/2014/main" id="{BDCC03DE-D9BC-4DEF-92C4-DAEAA0073549}"/>
              </a:ext>
            </a:extLst>
          </p:cNvPr>
          <p:cNvSpPr/>
          <p:nvPr/>
        </p:nvSpPr>
        <p:spPr>
          <a:xfrm>
            <a:off x="5374147" y="3768089"/>
            <a:ext cx="1700982" cy="148335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12685AE-7FFB-40BA-8983-35636FEDAF47}"/>
              </a:ext>
            </a:extLst>
          </p:cNvPr>
          <p:cNvSpPr/>
          <p:nvPr/>
        </p:nvSpPr>
        <p:spPr>
          <a:xfrm>
            <a:off x="4971434" y="4152907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11241F3D-0337-46B6-8F51-FA3253E8FC48}"/>
              </a:ext>
            </a:extLst>
          </p:cNvPr>
          <p:cNvSpPr/>
          <p:nvPr/>
        </p:nvSpPr>
        <p:spPr>
          <a:xfrm>
            <a:off x="4568721" y="4147977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733DCA89-B5DC-4DC4-A73C-CF44A4D3E247}"/>
              </a:ext>
            </a:extLst>
          </p:cNvPr>
          <p:cNvSpPr/>
          <p:nvPr/>
        </p:nvSpPr>
        <p:spPr>
          <a:xfrm>
            <a:off x="4146244" y="4153523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A1BCABE4-13A1-4C87-AF0D-7B3530BE6FE1}"/>
              </a:ext>
            </a:extLst>
          </p:cNvPr>
          <p:cNvSpPr/>
          <p:nvPr/>
        </p:nvSpPr>
        <p:spPr>
          <a:xfrm>
            <a:off x="3743531" y="4148593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6" name="Tablo 25">
            <a:extLst>
              <a:ext uri="{FF2B5EF4-FFF2-40B4-BE49-F238E27FC236}">
                <a16:creationId xmlns:a16="http://schemas.microsoft.com/office/drawing/2014/main" id="{C75F692C-C729-4898-918C-B37AD68D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84407"/>
              </p:ext>
            </p:extLst>
          </p:nvPr>
        </p:nvGraphicFramePr>
        <p:xfrm>
          <a:off x="8670953" y="4190469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127452914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2550690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6642189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02758086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75903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947"/>
                  </a:ext>
                </a:extLst>
              </a:tr>
            </a:tbl>
          </a:graphicData>
        </a:graphic>
      </p:graphicFrame>
      <p:graphicFrame>
        <p:nvGraphicFramePr>
          <p:cNvPr id="27" name="Tablo 26">
            <a:extLst>
              <a:ext uri="{FF2B5EF4-FFF2-40B4-BE49-F238E27FC236}">
                <a16:creationId xmlns:a16="http://schemas.microsoft.com/office/drawing/2014/main" id="{B8DD583E-CF65-4B9C-8D6C-B0B8FEA10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68302"/>
              </p:ext>
            </p:extLst>
          </p:nvPr>
        </p:nvGraphicFramePr>
        <p:xfrm>
          <a:off x="8670952" y="4778997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0232010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38684954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50403356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3615202343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43005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27121"/>
                  </a:ext>
                </a:extLst>
              </a:tr>
            </a:tbl>
          </a:graphicData>
        </a:graphic>
      </p:graphicFrame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1F9F0158-BB58-4D14-95BC-467F5896DE54}"/>
              </a:ext>
            </a:extLst>
          </p:cNvPr>
          <p:cNvCxnSpPr>
            <a:cxnSpLocks/>
          </p:cNvCxnSpPr>
          <p:nvPr/>
        </p:nvCxnSpPr>
        <p:spPr>
          <a:xfrm>
            <a:off x="5281151" y="2873829"/>
            <a:ext cx="621493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Bağlayıcı: Eğri 34">
            <a:extLst>
              <a:ext uri="{FF2B5EF4-FFF2-40B4-BE49-F238E27FC236}">
                <a16:creationId xmlns:a16="http://schemas.microsoft.com/office/drawing/2014/main" id="{D95C292E-086F-43F9-8329-31B16FBAD10B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16200000" flipH="1">
            <a:off x="6852123" y="1918441"/>
            <a:ext cx="277662" cy="6185129"/>
          </a:xfrm>
          <a:prstGeom prst="curvedConnector3">
            <a:avLst>
              <a:gd name="adj1" fmla="val 339149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Bağlayıcı: Eğri 46">
            <a:extLst>
              <a:ext uri="{FF2B5EF4-FFF2-40B4-BE49-F238E27FC236}">
                <a16:creationId xmlns:a16="http://schemas.microsoft.com/office/drawing/2014/main" id="{F0702548-8BFF-418C-A445-AD7D742DDBDE}"/>
              </a:ext>
            </a:extLst>
          </p:cNvPr>
          <p:cNvCxnSpPr>
            <a:stCxn id="24" idx="2"/>
            <a:endCxn id="26" idx="2"/>
          </p:cNvCxnSpPr>
          <p:nvPr/>
        </p:nvCxnSpPr>
        <p:spPr>
          <a:xfrm rot="5400000" flipH="1" flipV="1">
            <a:off x="7034413" y="1827998"/>
            <a:ext cx="315796" cy="5782417"/>
          </a:xfrm>
          <a:prstGeom prst="curvedConnector3">
            <a:avLst>
              <a:gd name="adj1" fmla="val -228658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Bağlayıcı: Eğri 48">
            <a:extLst>
              <a:ext uri="{FF2B5EF4-FFF2-40B4-BE49-F238E27FC236}">
                <a16:creationId xmlns:a16="http://schemas.microsoft.com/office/drawing/2014/main" id="{9C7E6C85-A465-4895-94E4-90738A2E88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45361" y="1747052"/>
            <a:ext cx="902726" cy="5346287"/>
          </a:xfrm>
          <a:prstGeom prst="curvedConnector3">
            <a:avLst>
              <a:gd name="adj1" fmla="val -51048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Bağlayıcı: Eğri 50">
            <a:extLst>
              <a:ext uri="{FF2B5EF4-FFF2-40B4-BE49-F238E27FC236}">
                <a16:creationId xmlns:a16="http://schemas.microsoft.com/office/drawing/2014/main" id="{A4919DD1-17F0-4898-A005-6B8650024698}"/>
              </a:ext>
            </a:extLst>
          </p:cNvPr>
          <p:cNvCxnSpPr>
            <a:stCxn id="21" idx="2"/>
            <a:endCxn id="13" idx="2"/>
          </p:cNvCxnSpPr>
          <p:nvPr/>
        </p:nvCxnSpPr>
        <p:spPr>
          <a:xfrm rot="5400000" flipH="1" flipV="1">
            <a:off x="6849988" y="1656609"/>
            <a:ext cx="1496184" cy="4943575"/>
          </a:xfrm>
          <a:prstGeom prst="curvedConnector3">
            <a:avLst>
              <a:gd name="adj1" fmla="val -15279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913986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C168129D-0C7F-49EC-8955-ACB94AFCE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1" y="188099"/>
            <a:ext cx="2292477" cy="1273982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757F3477-B3AB-4398-A580-11CB82827E61}"/>
              </a:ext>
            </a:extLst>
          </p:cNvPr>
          <p:cNvSpPr txBox="1"/>
          <p:nvPr/>
        </p:nvSpPr>
        <p:spPr>
          <a:xfrm>
            <a:off x="1679464" y="1211822"/>
            <a:ext cx="97033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Kafka’ya yazmak için Dataframe içinde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ve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adında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türünde sütunlar olması/hazırlanması gerekir.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Kafka’ya her üç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modda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da yazabilirsiniz.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streamingQuery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(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counts</a:t>
            </a:r>
            <a:endParaRPr lang="tr-TR" sz="20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selectExpr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cast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word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as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string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 as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key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cast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count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as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string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 as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value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writeStream</a:t>
            </a:r>
            <a:endParaRPr lang="tr-TR" sz="20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.format("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kafka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kafka.bootstrap.servers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"host1:port1,host2:port2")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topic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wordCounts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outputMode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checkpointLocation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checkpointDir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.start())</a:t>
            </a:r>
          </a:p>
        </p:txBody>
      </p:sp>
    </p:spTree>
    <p:extLst>
      <p:ext uri="{BB962C8B-B14F-4D97-AF65-F5344CB8AC3E}">
        <p14:creationId xmlns:p14="http://schemas.microsoft.com/office/powerpoint/2010/main" val="11833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573482" y="177981"/>
            <a:ext cx="922907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foreachBatch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 and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foreach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EF3F192-72F1-4905-BD7F-F234C74D516E}"/>
              </a:ext>
            </a:extLst>
          </p:cNvPr>
          <p:cNvSpPr txBox="1"/>
          <p:nvPr/>
        </p:nvSpPr>
        <p:spPr>
          <a:xfrm>
            <a:off x="1244321" y="1285739"/>
            <a:ext cx="970335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Datastream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için desteği olmayan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sinkler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için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foreachBatch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kullanılabilir.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foeach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ile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foreachBatch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() ile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write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mümkün olmayan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sinkler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için özel fonksiyon yazılıp kullanılabilir.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spark.conf.set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spark.cassandra.connection.host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hostAddr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writeCountsToCassandra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batchId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):</a:t>
            </a: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Use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Cassandra batch data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source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to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counts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.format("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org.apache.spark.sql.cassandra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mode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append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options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table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=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tableName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keyspace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=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keyspaceName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save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())</a:t>
            </a:r>
          </a:p>
          <a:p>
            <a:pPr lvl="2"/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streamingQuery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(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counts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writeStream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foreachBatch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writeCountsToCassandra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outputMode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checkpointLocation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checkpointDir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.start())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F1F0FA9-D5F6-44D1-A085-5204A659D920}"/>
              </a:ext>
            </a:extLst>
          </p:cNvPr>
          <p:cNvSpPr txBox="1"/>
          <p:nvPr/>
        </p:nvSpPr>
        <p:spPr>
          <a:xfrm>
            <a:off x="2221831" y="3117009"/>
            <a:ext cx="77483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Dikkat: </a:t>
            </a:r>
            <a:r>
              <a:rPr lang="tr-TR" sz="4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foreachBatch’de</a:t>
            </a:r>
            <a:r>
              <a:rPr lang="tr-TR" sz="4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exactly-once</a:t>
            </a:r>
            <a:r>
              <a:rPr lang="tr-TR" sz="4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garantisi bozulur.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5429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0244" y="235595"/>
            <a:ext cx="9131512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foreachBatch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 and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foreach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EF3F192-72F1-4905-BD7F-F234C74D516E}"/>
              </a:ext>
            </a:extLst>
          </p:cNvPr>
          <p:cNvSpPr txBox="1"/>
          <p:nvPr/>
        </p:nvSpPr>
        <p:spPr>
          <a:xfrm>
            <a:off x="1244321" y="1116000"/>
            <a:ext cx="97033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foreachBatch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ile;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batch Dataframe imkanları kullanılabilir.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Birden farklı hedefe aynı anda sonuçlar yazılabilir. (Bu durumda batch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Dataframe’in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tamponlanması (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cache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) önerilir.</a:t>
            </a:r>
          </a:p>
          <a:p>
            <a:pPr lvl="1"/>
            <a:endParaRPr lang="tr-TR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1"/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writeCountsToMultipleLocations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batchId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):</a:t>
            </a:r>
          </a:p>
          <a:p>
            <a:pPr lvl="2"/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updatedCountsDF.persist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updatedCountsDF.write.format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(...).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save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 # 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Location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1</a:t>
            </a:r>
          </a:p>
          <a:p>
            <a:pPr lvl="2"/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updatedCountsDF.write.format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(...).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save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 # 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Location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2</a:t>
            </a:r>
          </a:p>
          <a:p>
            <a:pPr lvl="2"/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updatedCountsDF.unpersist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tr-TR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269875" lvl="2" indent="-269875"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Datastream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üzerinde mümkün olmayan bir çok operasyon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foreachBatch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() ile mümkün olur.</a:t>
            </a:r>
          </a:p>
          <a:p>
            <a:pPr marL="269875" lvl="2" indent="-269875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Ancak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foreachBatch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() sadece </a:t>
            </a: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at-</a:t>
            </a:r>
            <a:r>
              <a:rPr lang="tr-TR" sz="2000" b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least</a:t>
            </a: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tr-TR" sz="2000" b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once</a:t>
            </a: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seviyesinde garanti 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verir. </a:t>
            </a:r>
          </a:p>
          <a:p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Exactly-once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için;</a:t>
            </a:r>
          </a:p>
          <a:p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batchId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to deduplicate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multiple writes from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reexecuted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micro-batches.</a:t>
            </a: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endParaRPr lang="tr-TR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17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0244" y="235595"/>
            <a:ext cx="9131512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foreachBatch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 and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foreach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EF3F192-72F1-4905-BD7F-F234C74D516E}"/>
              </a:ext>
            </a:extLst>
          </p:cNvPr>
          <p:cNvSpPr txBox="1"/>
          <p:nvPr/>
        </p:nvSpPr>
        <p:spPr>
          <a:xfrm>
            <a:off x="1163052" y="1104075"/>
            <a:ext cx="98658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foreachBatch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() is not an option (for example, if a corresponding</a:t>
            </a: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batch data writer does not exist), then you can express your custom writer logic using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foreach(). Specifically, you can express the data-writing logic by dividing it into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three methods: open(), process(), and close(). Structured Streaming will use these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methods to write each partition of the output records.</a:t>
            </a: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tr-TR" sz="20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ForeachWriter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open(self, </a:t>
            </a:r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partitionId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epochId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Open connection to data store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Return True if write should continue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This method is optional in Python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If not specified, the write will continue automatically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return True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process(self, row):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Write string to data store using opened connection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This method is NOT optional in Python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pass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close(self, error):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Close the connection. This method is optional in Python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pass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resultDF.writeStream.foreach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ForeachWriter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()).start()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58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5007505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Console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CD4083C8-BB24-4D2C-AA13-E5044B697406}"/>
              </a:ext>
            </a:extLst>
          </p:cNvPr>
          <p:cNvGrpSpPr/>
          <p:nvPr/>
        </p:nvGrpSpPr>
        <p:grpSpPr>
          <a:xfrm>
            <a:off x="760081" y="526086"/>
            <a:ext cx="4648318" cy="1671238"/>
            <a:chOff x="7140815" y="3593412"/>
            <a:chExt cx="4648318" cy="167123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FEE68BD-F197-467D-AC82-0058091D4464}"/>
                </a:ext>
              </a:extLst>
            </p:cNvPr>
            <p:cNvSpPr/>
            <p:nvPr/>
          </p:nvSpPr>
          <p:spPr>
            <a:xfrm>
              <a:off x="7140815" y="3593412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Console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6FC63541-ED17-4874-9BC1-A8EF526C3271}"/>
                </a:ext>
              </a:extLst>
            </p:cNvPr>
            <p:cNvSpPr/>
            <p:nvPr/>
          </p:nvSpPr>
          <p:spPr>
            <a:xfrm>
              <a:off x="9217354" y="4222287"/>
              <a:ext cx="25717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Her tetiklemede çıktıyı konsola yazar. Küçük verilerle deneme amaçlı kullanımı uygundur.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751C0AEB-00A6-4866-93A2-33A651E5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749" y="4269911"/>
              <a:ext cx="1604418" cy="994739"/>
            </a:xfrm>
            <a:prstGeom prst="rect">
              <a:avLst/>
            </a:prstGeom>
          </p:spPr>
        </p:pic>
      </p:grpSp>
      <p:sp>
        <p:nvSpPr>
          <p:cNvPr id="7" name="Unvan 1">
            <a:extLst>
              <a:ext uri="{FF2B5EF4-FFF2-40B4-BE49-F238E27FC236}">
                <a16:creationId xmlns:a16="http://schemas.microsoft.com/office/drawing/2014/main" id="{3E4A99B0-EFCE-47AE-B1FE-11F535A35FDE}"/>
              </a:ext>
            </a:extLst>
          </p:cNvPr>
          <p:cNvSpPr txBox="1">
            <a:spLocks/>
          </p:cNvSpPr>
          <p:nvPr/>
        </p:nvSpPr>
        <p:spPr>
          <a:xfrm>
            <a:off x="4279850" y="3219302"/>
            <a:ext cx="5007505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 Sinks - Memory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CE543CA4-2EC9-4DB5-AEFD-B405A52C1E3A}"/>
              </a:ext>
            </a:extLst>
          </p:cNvPr>
          <p:cNvGrpSpPr/>
          <p:nvPr/>
        </p:nvGrpSpPr>
        <p:grpSpPr>
          <a:xfrm>
            <a:off x="764195" y="3557289"/>
            <a:ext cx="3057143" cy="2115089"/>
            <a:chOff x="3598005" y="1820088"/>
            <a:chExt cx="3057143" cy="2115089"/>
          </a:xfrm>
        </p:grpSpPr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34ADAE2C-2400-44EE-B6C6-49721300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007">
              <a:off x="3598005" y="1820088"/>
              <a:ext cx="3057143" cy="1561905"/>
            </a:xfrm>
            <a:prstGeom prst="rect">
              <a:avLst/>
            </a:prstGeom>
          </p:spPr>
        </p:pic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E9BD56A6-CAD3-4BD9-8C5B-45B64CC45ADB}"/>
                </a:ext>
              </a:extLst>
            </p:cNvPr>
            <p:cNvSpPr/>
            <p:nvPr/>
          </p:nvSpPr>
          <p:spPr>
            <a:xfrm>
              <a:off x="3895021" y="1887745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Memory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F78D893A-7CCB-4467-83FF-28FC9A66BF76}"/>
                </a:ext>
              </a:extLst>
            </p:cNvPr>
            <p:cNvSpPr/>
            <p:nvPr/>
          </p:nvSpPr>
          <p:spPr>
            <a:xfrm>
              <a:off x="3935907" y="2981070"/>
              <a:ext cx="25717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Çıktı </a:t>
              </a:r>
              <a:r>
                <a:rPr lang="tr-TR" sz="1400" dirty="0" err="1">
                  <a:latin typeface="Consolas" panose="020B0609020204030204" pitchFamily="49" charset="0"/>
                </a:rPr>
                <a:t>driver</a:t>
              </a:r>
              <a:r>
                <a:rPr lang="tr-TR" sz="1400" dirty="0">
                  <a:latin typeface="Consolas" panose="020B0609020204030204" pitchFamily="49" charset="0"/>
                </a:rPr>
                <a:t> belleğinde tablo olarak saklanır. Büyük veriler için uygun değildir.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9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24467"/>
            <a:ext cx="8701816" cy="609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External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3094269" y="1438810"/>
            <a:ext cx="6003461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Elasticsearch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, Cassandra gibi bir çok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sink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kendi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connector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yazmıştır. Bu tür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connector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ile Spark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streaming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çok geniş yelpazede bir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sink’e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veri yazabilmektedir.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892EFA5-0797-409F-9889-E8C57CEC1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96" y="3757693"/>
            <a:ext cx="4320404" cy="224858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121243E-1EE0-4258-84C3-937FEF562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20" y="4089434"/>
            <a:ext cx="2819644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853971" y="119433"/>
            <a:ext cx="585107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Örnek Kodlar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A6DA1086-F89E-47E1-AC91-67FAD6AB6906}"/>
              </a:ext>
            </a:extLst>
          </p:cNvPr>
          <p:cNvGrpSpPr/>
          <p:nvPr/>
        </p:nvGrpSpPr>
        <p:grpSpPr>
          <a:xfrm>
            <a:off x="789372" y="1444010"/>
            <a:ext cx="5707017" cy="2345882"/>
            <a:chOff x="1214210" y="3483478"/>
            <a:chExt cx="5707017" cy="2345882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FE4C4DD4-321E-4D67-8DF5-51A8CD1D1471}"/>
                </a:ext>
              </a:extLst>
            </p:cNvPr>
            <p:cNvSpPr/>
            <p:nvPr/>
          </p:nvSpPr>
          <p:spPr>
            <a:xfrm>
              <a:off x="1264843" y="3719381"/>
              <a:ext cx="1782380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Kafka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DA2D2AB7-E867-4C53-8320-EBE86439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223" y="3483478"/>
              <a:ext cx="2292477" cy="1273982"/>
            </a:xfrm>
            <a:prstGeom prst="rect">
              <a:avLst/>
            </a:prstGeom>
          </p:spPr>
        </p:pic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6E6111BE-5608-46BC-BE04-E7D06BF9E534}"/>
                </a:ext>
              </a:extLst>
            </p:cNvPr>
            <p:cNvSpPr/>
            <p:nvPr/>
          </p:nvSpPr>
          <p:spPr>
            <a:xfrm>
              <a:off x="1214210" y="4444365"/>
              <a:ext cx="570701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>
                  <a:latin typeface="Consolas" panose="020B0609020204030204" pitchFamily="49" charset="0"/>
                </a:rPr>
                <a:t>DF.writeStream</a:t>
              </a:r>
              <a:endParaRPr lang="tr-TR" sz="1400" dirty="0">
                <a:latin typeface="Consolas" panose="020B0609020204030204" pitchFamily="49" charset="0"/>
              </a:endParaRPr>
            </a:p>
            <a:p>
              <a:r>
                <a:rPr lang="tr-TR" sz="1400" dirty="0">
                  <a:latin typeface="Consolas" panose="020B0609020204030204" pitchFamily="49" charset="0"/>
                </a:rPr>
                <a:t>    .format("</a:t>
              </a:r>
              <a:r>
                <a:rPr lang="tr-TR" sz="1400" dirty="0" err="1">
                  <a:latin typeface="Consolas" panose="020B0609020204030204" pitchFamily="49" charset="0"/>
                </a:rPr>
                <a:t>kafka</a:t>
              </a:r>
              <a:r>
                <a:rPr lang="tr-TR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</a:t>
              </a:r>
              <a:r>
                <a:rPr lang="tr-TR" sz="1400" dirty="0" err="1">
                  <a:latin typeface="Consolas" panose="020B0609020204030204" pitchFamily="49" charset="0"/>
                </a:rPr>
                <a:t>option</a:t>
              </a:r>
              <a:r>
                <a:rPr lang="tr-TR" sz="1400" dirty="0">
                  <a:latin typeface="Consolas" panose="020B0609020204030204" pitchFamily="49" charset="0"/>
                </a:rPr>
                <a:t>("</a:t>
              </a:r>
              <a:r>
                <a:rPr lang="tr-TR" sz="1400" dirty="0" err="1">
                  <a:latin typeface="Consolas" panose="020B0609020204030204" pitchFamily="49" charset="0"/>
                </a:rPr>
                <a:t>kafka.bootstrap.servers</a:t>
              </a:r>
              <a:r>
                <a:rPr lang="tr-TR" sz="1400" dirty="0">
                  <a:latin typeface="Consolas" panose="020B0609020204030204" pitchFamily="49" charset="0"/>
                </a:rPr>
                <a:t>", "host1:port1,host2:port2")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</a:t>
              </a:r>
              <a:r>
                <a:rPr lang="tr-TR" sz="1400" dirty="0" err="1">
                  <a:latin typeface="Consolas" panose="020B0609020204030204" pitchFamily="49" charset="0"/>
                </a:rPr>
                <a:t>option</a:t>
              </a:r>
              <a:r>
                <a:rPr lang="tr-TR" sz="1400" dirty="0">
                  <a:latin typeface="Consolas" panose="020B0609020204030204" pitchFamily="49" charset="0"/>
                </a:rPr>
                <a:t>("</a:t>
              </a:r>
              <a:r>
                <a:rPr lang="tr-TR" sz="1400" dirty="0" err="1">
                  <a:latin typeface="Consolas" panose="020B0609020204030204" pitchFamily="49" charset="0"/>
                </a:rPr>
                <a:t>topic</a:t>
              </a:r>
              <a:r>
                <a:rPr lang="tr-TR" sz="1400" dirty="0">
                  <a:latin typeface="Consolas" panose="020B0609020204030204" pitchFamily="49" charset="0"/>
                </a:rPr>
                <a:t>", "</a:t>
              </a:r>
              <a:r>
                <a:rPr lang="tr-TR" sz="1400" dirty="0" err="1">
                  <a:latin typeface="Consolas" panose="020B0609020204030204" pitchFamily="49" charset="0"/>
                </a:rPr>
                <a:t>updates</a:t>
              </a:r>
              <a:r>
                <a:rPr lang="tr-TR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.start()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EA11A49E-66E5-4FC8-85F1-89095E3D08AA}"/>
              </a:ext>
            </a:extLst>
          </p:cNvPr>
          <p:cNvGrpSpPr/>
          <p:nvPr/>
        </p:nvGrpSpPr>
        <p:grpSpPr>
          <a:xfrm>
            <a:off x="6779510" y="1155340"/>
            <a:ext cx="4892793" cy="3427878"/>
            <a:chOff x="6779510" y="1155340"/>
            <a:chExt cx="4892793" cy="3427878"/>
          </a:xfrm>
        </p:grpSpPr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EB954AD0-8196-4564-91EF-E5D6F780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5944" y="1155340"/>
              <a:ext cx="2865120" cy="1489862"/>
            </a:xfrm>
            <a:prstGeom prst="rect">
              <a:avLst/>
            </a:prstGeom>
          </p:spPr>
        </p:pic>
        <p:sp>
          <p:nvSpPr>
            <p:cNvPr id="36" name="Dikdörtgen 35">
              <a:extLst>
                <a:ext uri="{FF2B5EF4-FFF2-40B4-BE49-F238E27FC236}">
                  <a16:creationId xmlns:a16="http://schemas.microsoft.com/office/drawing/2014/main" id="{6405105A-2EEE-4BDE-98F2-874610F6940C}"/>
                </a:ext>
              </a:extLst>
            </p:cNvPr>
            <p:cNvSpPr/>
            <p:nvPr/>
          </p:nvSpPr>
          <p:spPr>
            <a:xfrm>
              <a:off x="6779510" y="2982780"/>
              <a:ext cx="489279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>
                  <a:latin typeface="Consolas" panose="020B0609020204030204" pitchFamily="49" charset="0"/>
                </a:rPr>
                <a:t>DS.writeStream</a:t>
              </a:r>
              <a:endParaRPr lang="tr-TR" sz="1400" dirty="0">
                <a:latin typeface="Consolas" panose="020B0609020204030204" pitchFamily="49" charset="0"/>
              </a:endParaRPr>
            </a:p>
            <a:p>
              <a:r>
                <a:rPr lang="tr-TR" sz="1400" dirty="0">
                  <a:latin typeface="Consolas" panose="020B0609020204030204" pitchFamily="49" charset="0"/>
                </a:rPr>
                <a:t>    .format("</a:t>
              </a:r>
              <a:r>
                <a:rPr lang="tr-TR" sz="1400" dirty="0" err="1">
                  <a:latin typeface="Consolas" panose="020B0609020204030204" pitchFamily="49" charset="0"/>
                </a:rPr>
                <a:t>org.elasticsearch.spark.sql</a:t>
              </a:r>
              <a:r>
                <a:rPr lang="tr-TR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</a:t>
              </a:r>
              <a:r>
                <a:rPr lang="tr-TR" sz="1400" dirty="0" err="1">
                  <a:latin typeface="Consolas" panose="020B0609020204030204" pitchFamily="49" charset="0"/>
                </a:rPr>
                <a:t>outputMode</a:t>
              </a:r>
              <a:r>
                <a:rPr lang="tr-TR" sz="1400" dirty="0">
                  <a:latin typeface="Consolas" panose="020B0609020204030204" pitchFamily="49" charset="0"/>
                </a:rPr>
                <a:t>("</a:t>
              </a:r>
              <a:r>
                <a:rPr lang="tr-TR" sz="1400" dirty="0" err="1">
                  <a:latin typeface="Consolas" panose="020B0609020204030204" pitchFamily="49" charset="0"/>
                </a:rPr>
                <a:t>append</a:t>
              </a:r>
              <a:r>
                <a:rPr lang="tr-TR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</a:t>
              </a:r>
              <a:r>
                <a:rPr lang="tr-TR" sz="1400" dirty="0" err="1">
                  <a:latin typeface="Consolas" panose="020B0609020204030204" pitchFamily="49" charset="0"/>
                </a:rPr>
                <a:t>option</a:t>
              </a:r>
              <a:r>
                <a:rPr lang="tr-TR" sz="1400" dirty="0">
                  <a:latin typeface="Consolas" panose="020B0609020204030204" pitchFamily="49" charset="0"/>
                </a:rPr>
                <a:t>("</a:t>
              </a:r>
              <a:r>
                <a:rPr lang="tr-TR" sz="1400" dirty="0" err="1">
                  <a:latin typeface="Consolas" panose="020B0609020204030204" pitchFamily="49" charset="0"/>
                </a:rPr>
                <a:t>checkpointLocation</a:t>
              </a:r>
              <a:r>
                <a:rPr lang="tr-TR" sz="1400" dirty="0">
                  <a:latin typeface="Consolas" panose="020B0609020204030204" pitchFamily="49" charset="0"/>
                </a:rPr>
                <a:t>","</a:t>
              </a:r>
              <a:r>
                <a:rPr lang="tr-TR" sz="1400" dirty="0" err="1">
                  <a:latin typeface="Consolas" panose="020B0609020204030204" pitchFamily="49" charset="0"/>
                </a:rPr>
                <a:t>checkpoint</a:t>
              </a:r>
              <a:r>
                <a:rPr lang="tr-TR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</a:t>
              </a:r>
              <a:r>
                <a:rPr lang="tr-TR" sz="1400" dirty="0" err="1">
                  <a:latin typeface="Consolas" panose="020B0609020204030204" pitchFamily="49" charset="0"/>
                </a:rPr>
                <a:t>option</a:t>
              </a:r>
              <a:r>
                <a:rPr lang="tr-TR" sz="1400" dirty="0">
                  <a:latin typeface="Consolas" panose="020B0609020204030204" pitchFamily="49" charset="0"/>
                </a:rPr>
                <a:t>("es.</a:t>
              </a:r>
              <a:r>
                <a:rPr lang="tr-TR" sz="1400" dirty="0" err="1">
                  <a:latin typeface="Consolas" panose="020B0609020204030204" pitchFamily="49" charset="0"/>
                </a:rPr>
                <a:t>nodes</a:t>
              </a:r>
              <a:r>
                <a:rPr lang="tr-TR" sz="1400" dirty="0">
                  <a:latin typeface="Consolas" panose="020B0609020204030204" pitchFamily="49" charset="0"/>
                </a:rPr>
                <a:t>","</a:t>
              </a:r>
              <a:r>
                <a:rPr lang="tr-TR" sz="1400" dirty="0" err="1">
                  <a:latin typeface="Consolas" panose="020B0609020204030204" pitchFamily="49" charset="0"/>
                </a:rPr>
                <a:t>cloudera</a:t>
              </a:r>
              <a:r>
                <a:rPr lang="tr-TR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</a:t>
              </a:r>
              <a:r>
                <a:rPr lang="tr-TR" sz="1400" dirty="0" err="1">
                  <a:latin typeface="Consolas" panose="020B0609020204030204" pitchFamily="49" charset="0"/>
                </a:rPr>
                <a:t>option</a:t>
              </a:r>
              <a:r>
                <a:rPr lang="tr-TR" sz="1400" dirty="0">
                  <a:latin typeface="Consolas" panose="020B0609020204030204" pitchFamily="49" charset="0"/>
                </a:rPr>
                <a:t>("es.port","9200")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.start("</a:t>
              </a:r>
              <a:r>
                <a:rPr lang="tr-TR" sz="1400" dirty="0" err="1">
                  <a:latin typeface="Consolas" panose="020B0609020204030204" pitchFamily="49" charset="0"/>
                </a:rPr>
                <a:t>online_retail</a:t>
              </a:r>
              <a:r>
                <a:rPr lang="tr-TR" sz="1400" dirty="0">
                  <a:latin typeface="Consolas" panose="020B0609020204030204" pitchFamily="49" charset="0"/>
                </a:rPr>
                <a:t>")</a:t>
              </a:r>
            </a:p>
          </p:txBody>
        </p:sp>
        <p:sp>
          <p:nvSpPr>
            <p:cNvPr id="37" name="Dikdörtgen 36">
              <a:extLst>
                <a:ext uri="{FF2B5EF4-FFF2-40B4-BE49-F238E27FC236}">
                  <a16:creationId xmlns:a16="http://schemas.microsoft.com/office/drawing/2014/main" id="{C102AF63-689A-4441-8940-CF4AB13E91E0}"/>
                </a:ext>
              </a:extLst>
            </p:cNvPr>
            <p:cNvSpPr/>
            <p:nvPr/>
          </p:nvSpPr>
          <p:spPr>
            <a:xfrm>
              <a:off x="6928467" y="1360502"/>
              <a:ext cx="1782380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ES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14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Tetikleyiciler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560740" y="1004807"/>
            <a:ext cx="5327106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Tetikleyici ayarları, sorgunun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micro-batch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sorgu olarak mı yoksa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continuous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bir işlem sorgusu olarak mı yürütüleceğini tanımlamaya yarar.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b="1" dirty="0">
              <a:solidFill>
                <a:srgbClr val="404041"/>
              </a:solidFill>
              <a:latin typeface="Roboto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Varsayılan: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(belirtilmezse)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micro-batch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 Bir önceki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batch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işlenir işlenmez bir sonraki tetiklenir.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b="1" dirty="0">
              <a:solidFill>
                <a:srgbClr val="404041"/>
              </a:solidFill>
              <a:latin typeface="Roboto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Continous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Hala denemede (epeydir).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E862D0F-C712-458A-B1DB-71A4080D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20" y="1518631"/>
            <a:ext cx="5199586" cy="329812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79C011C9-97E6-4C67-AD08-B914FF526DC3}"/>
              </a:ext>
            </a:extLst>
          </p:cNvPr>
          <p:cNvSpPr/>
          <p:nvPr/>
        </p:nvSpPr>
        <p:spPr>
          <a:xfrm>
            <a:off x="6223520" y="5192075"/>
            <a:ext cx="5407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https://www.cybertec-postgresql.com/en/rules-or-triggers-to-log-bulk-updates/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78AD803-A972-422E-8A4E-78E5CBEBD790}"/>
              </a:ext>
            </a:extLst>
          </p:cNvPr>
          <p:cNvSpPr/>
          <p:nvPr/>
        </p:nvSpPr>
        <p:spPr>
          <a:xfrm>
            <a:off x="7216588" y="1389529"/>
            <a:ext cx="3334871" cy="10847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597472E-D769-4C96-8625-6EC3A4CE1F4C}"/>
              </a:ext>
            </a:extLst>
          </p:cNvPr>
          <p:cNvSpPr/>
          <p:nvPr/>
        </p:nvSpPr>
        <p:spPr>
          <a:xfrm>
            <a:off x="7216587" y="2450430"/>
            <a:ext cx="3334871" cy="5376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2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Tetikleyiciler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560740" y="1004807"/>
            <a:ext cx="10490718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Roboto"/>
              </a:rPr>
              <a:t>Processing time with trigger interval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Açıkça bir </a:t>
            </a:r>
            <a:r>
              <a:rPr lang="tr-TR" dirty="0" err="1"/>
              <a:t>ProcessingTime</a:t>
            </a:r>
            <a:r>
              <a:rPr lang="tr-TR" dirty="0"/>
              <a:t>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tetikleme zamanı verebiliriz. Böylelikle sabit aralıklarla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tektiklenir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b="1" dirty="0">
              <a:solidFill>
                <a:srgbClr val="404041"/>
              </a:solidFill>
              <a:latin typeface="Roboto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Kaynağa bağımlıdır iş gelince bir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batch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ile çalışır yapar ve durur. Örneğin 3-5 saate bir gelen işler.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b="1" dirty="0">
              <a:solidFill>
                <a:srgbClr val="404041"/>
              </a:solidFill>
              <a:latin typeface="Roboto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Roboto"/>
              </a:rPr>
              <a:t>Checkpoint location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HDFS uyumlu herhangi bir dosya sistemi olur. İşleme ile ilgili bilgiler yazılır. Hata anında kalınan yerden devam etmek için kullanılır.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garantisi için gereklidir. </a:t>
            </a:r>
          </a:p>
        </p:txBody>
      </p:sp>
    </p:spTree>
    <p:extLst>
      <p:ext uri="{BB962C8B-B14F-4D97-AF65-F5344CB8AC3E}">
        <p14:creationId xmlns:p14="http://schemas.microsoft.com/office/powerpoint/2010/main" val="2444462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Tetikleyiciler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44A3E910-FFB5-4C78-A068-270B8AC6160E}"/>
              </a:ext>
            </a:extLst>
          </p:cNvPr>
          <p:cNvSpPr/>
          <p:nvPr/>
        </p:nvSpPr>
        <p:spPr>
          <a:xfrm>
            <a:off x="274614" y="3776776"/>
            <a:ext cx="5300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import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org.apache.spark.sql.streaming.Trigger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// ProcessingTime trigger with two-seconds micro-batch interval</a:t>
            </a:r>
            <a:endParaRPr lang="tr-TR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df.writeStream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.format("console")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.trigger(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Trigger.ProcessingTime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("2 seconds"))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.start()</a:t>
            </a:r>
            <a:endParaRPr lang="tr-TR" sz="1400" dirty="0">
              <a:latin typeface="Consolas" panose="020B0609020204030204" pitchFamily="49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729FCB59-B296-43F1-8F17-4431D051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3" y="1794356"/>
            <a:ext cx="4633268" cy="1541722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07BF2D9B-4DBA-4BE5-A4C7-5B17864294AE}"/>
              </a:ext>
            </a:extLst>
          </p:cNvPr>
          <p:cNvSpPr/>
          <p:nvPr/>
        </p:nvSpPr>
        <p:spPr>
          <a:xfrm>
            <a:off x="1419097" y="917122"/>
            <a:ext cx="2251067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Micro-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Batch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502C5572-00A9-49E6-AB2E-08322CDA8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51" y="1578912"/>
            <a:ext cx="2841513" cy="2127467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:a16="http://schemas.microsoft.com/office/drawing/2014/main" id="{442A1DF3-0A5B-43AC-BB5B-3B8DF1A04059}"/>
              </a:ext>
            </a:extLst>
          </p:cNvPr>
          <p:cNvSpPr/>
          <p:nvPr/>
        </p:nvSpPr>
        <p:spPr>
          <a:xfrm>
            <a:off x="7195548" y="1056795"/>
            <a:ext cx="2251067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Roboto"/>
              </a:rPr>
              <a:t>Continuous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AAA0D7A-51FF-43CF-AF88-0A36FF427255}"/>
              </a:ext>
            </a:extLst>
          </p:cNvPr>
          <p:cNvSpPr/>
          <p:nvPr/>
        </p:nvSpPr>
        <p:spPr>
          <a:xfrm>
            <a:off x="6805834" y="3623341"/>
            <a:ext cx="32230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/>
              <a:t>https://flink.apache.org/news/2017/04/04/dynamic-tables.html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A627832C-F408-4B8F-9A18-2177FB05EDAD}"/>
              </a:ext>
            </a:extLst>
          </p:cNvPr>
          <p:cNvSpPr/>
          <p:nvPr/>
        </p:nvSpPr>
        <p:spPr>
          <a:xfrm>
            <a:off x="6336201" y="3928112"/>
            <a:ext cx="5300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import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org.apache.spark.sql.streaming.Trigger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// Continuous trigger with one-second checkpointing interval</a:t>
            </a:r>
            <a:endParaRPr lang="tr-TR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df.writeStream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.format("console")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.trigger(Trigger.</a:t>
            </a:r>
            <a:r>
              <a:rPr lang="tr-TR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Continuous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second"))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.start()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2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sim 18">
            <a:extLst>
              <a:ext uri="{FF2B5EF4-FFF2-40B4-BE49-F238E27FC236}">
                <a16:creationId xmlns:a16="http://schemas.microsoft.com/office/drawing/2014/main" id="{A3CB2B11-9473-42C0-80A4-F0AEF36E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3446" r="18353" b="3689"/>
          <a:stretch/>
        </p:blipFill>
        <p:spPr>
          <a:xfrm>
            <a:off x="1922562" y="169449"/>
            <a:ext cx="5992746" cy="5553070"/>
          </a:xfrm>
          <a:prstGeom prst="rect">
            <a:avLst/>
          </a:prstGeom>
        </p:spPr>
      </p:pic>
      <p:sp>
        <p:nvSpPr>
          <p:cNvPr id="53" name="Dikdörtgen 52">
            <a:extLst>
              <a:ext uri="{FF2B5EF4-FFF2-40B4-BE49-F238E27FC236}">
                <a16:creationId xmlns:a16="http://schemas.microsoft.com/office/drawing/2014/main" id="{55ABA34F-40D9-4090-9AC1-BD2AA211AED6}"/>
              </a:ext>
            </a:extLst>
          </p:cNvPr>
          <p:cNvSpPr/>
          <p:nvPr/>
        </p:nvSpPr>
        <p:spPr>
          <a:xfrm>
            <a:off x="7648574" y="5609483"/>
            <a:ext cx="3895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https://spark.apache.org/docs/2.3.1/structured-streaming-programming-guide.html#overview</a:t>
            </a:r>
          </a:p>
        </p:txBody>
      </p:sp>
    </p:spTree>
    <p:extLst>
      <p:ext uri="{BB962C8B-B14F-4D97-AF65-F5344CB8AC3E}">
        <p14:creationId xmlns:p14="http://schemas.microsoft.com/office/powerpoint/2010/main" val="3418202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Streaming Sorgularını Yönetmek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983226" y="2133164"/>
            <a:ext cx="5002712" cy="170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Bir sorgu başlatıldığında oluşturulan </a:t>
            </a:r>
            <a:r>
              <a:rPr lang="tr-TR" sz="2400" b="1" dirty="0" err="1">
                <a:solidFill>
                  <a:srgbClr val="5B9BD5"/>
                </a:solidFill>
                <a:latin typeface="Roboto"/>
              </a:rPr>
              <a:t>StreamingQuery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nesnesi sorguyu izlemek ve yönetmek için kullanılabilir.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0B84E77-CBF1-4987-985B-6B2FD2861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16" y="1675785"/>
            <a:ext cx="4650658" cy="261599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4E7C068-1FC1-44D8-9BDF-9B91CFFB0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39" y="1913057"/>
            <a:ext cx="2989005" cy="1921342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635357AA-0539-4E1C-939C-219AC42DED20}"/>
              </a:ext>
            </a:extLst>
          </p:cNvPr>
          <p:cNvSpPr/>
          <p:nvPr/>
        </p:nvSpPr>
        <p:spPr>
          <a:xfrm>
            <a:off x="337292" y="4277509"/>
            <a:ext cx="8701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</a:rPr>
              <a:t>val query = </a:t>
            </a:r>
            <a:r>
              <a:rPr lang="en-US" sz="1400" dirty="0" err="1">
                <a:latin typeface="Consolas" panose="020B0609020204030204" pitchFamily="49" charset="0"/>
              </a:rPr>
              <a:t>df.writeStream.format</a:t>
            </a:r>
            <a:r>
              <a:rPr lang="en-US" sz="1400" dirty="0">
                <a:latin typeface="Consolas" panose="020B0609020204030204" pitchFamily="49" charset="0"/>
              </a:rPr>
              <a:t>("console").start()</a:t>
            </a:r>
            <a:r>
              <a:rPr lang="tr-TR" sz="1400" dirty="0">
                <a:latin typeface="Consolas" panose="020B0609020204030204" pitchFamily="49" charset="0"/>
              </a:rPr>
              <a:t> // Sorgu objesini al.</a:t>
            </a:r>
          </a:p>
          <a:p>
            <a:pPr>
              <a:lnSpc>
                <a:spcPct val="200000"/>
              </a:lnSpc>
            </a:pPr>
            <a:r>
              <a:rPr lang="tr-TR" sz="1400" dirty="0" err="1">
                <a:latin typeface="Consolas" panose="020B0609020204030204" pitchFamily="49" charset="0"/>
              </a:rPr>
              <a:t>query.stop</a:t>
            </a:r>
            <a:r>
              <a:rPr lang="tr-TR" sz="1400" dirty="0">
                <a:latin typeface="Consolas" panose="020B0609020204030204" pitchFamily="49" charset="0"/>
              </a:rPr>
              <a:t>() // Sorguyu durdur.</a:t>
            </a:r>
          </a:p>
          <a:p>
            <a:pPr>
              <a:lnSpc>
                <a:spcPct val="200000"/>
              </a:lnSpc>
            </a:pPr>
            <a:r>
              <a:rPr lang="tr-TR" sz="1400" dirty="0" err="1">
                <a:latin typeface="Consolas" panose="020B0609020204030204" pitchFamily="49" charset="0"/>
              </a:rPr>
              <a:t>query.awaitTermination</a:t>
            </a:r>
            <a:r>
              <a:rPr lang="tr-TR" sz="1400" dirty="0">
                <a:latin typeface="Consolas" panose="020B0609020204030204" pitchFamily="49" charset="0"/>
              </a:rPr>
              <a:t>() //Sorgu sonlanana kadar bekle, stop() veya hata durdurabilir.</a:t>
            </a:r>
          </a:p>
        </p:txBody>
      </p:sp>
    </p:spTree>
    <p:extLst>
      <p:ext uri="{BB962C8B-B14F-4D97-AF65-F5344CB8AC3E}">
        <p14:creationId xmlns:p14="http://schemas.microsoft.com/office/powerpoint/2010/main" val="237536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464795" y="1409194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ZAMAN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C9A2C95E-99AE-46AF-86F5-1937A27C1548}"/>
              </a:ext>
            </a:extLst>
          </p:cNvPr>
          <p:cNvSpPr/>
          <p:nvPr/>
        </p:nvSpPr>
        <p:spPr>
          <a:xfrm>
            <a:off x="2088183" y="781892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armut elma</a:t>
            </a:r>
          </a:p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elma </a:t>
            </a:r>
            <a:r>
              <a:rPr lang="tr-TR" sz="1200" dirty="0" err="1">
                <a:solidFill>
                  <a:srgbClr val="404041"/>
                </a:solidFill>
                <a:latin typeface="Roboto"/>
              </a:rPr>
              <a:t>elma</a:t>
            </a:r>
            <a:endParaRPr lang="tr-TR" sz="1200" dirty="0"/>
          </a:p>
        </p:txBody>
      </p:sp>
      <p:sp>
        <p:nvSpPr>
          <p:cNvPr id="20" name="Unvan 1">
            <a:extLst>
              <a:ext uri="{FF2B5EF4-FFF2-40B4-BE49-F238E27FC236}">
                <a16:creationId xmlns:a16="http://schemas.microsoft.com/office/drawing/2014/main" id="{5B751A7F-2905-4750-A5DD-69307673F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76" y="133957"/>
            <a:ext cx="6292645" cy="468859"/>
          </a:xfrm>
        </p:spPr>
        <p:txBody>
          <a:bodyPr>
            <a:normAutofit fontScale="90000"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Streaming </a:t>
            </a:r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Wordcount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0EEDD9FB-9E97-4BA3-9758-60C6A66AE409}"/>
              </a:ext>
            </a:extLst>
          </p:cNvPr>
          <p:cNvSpPr/>
          <p:nvPr/>
        </p:nvSpPr>
        <p:spPr>
          <a:xfrm>
            <a:off x="4465536" y="753889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armut elma</a:t>
            </a:r>
          </a:p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nar kiraz</a:t>
            </a:r>
            <a:endParaRPr lang="tr-TR" sz="1200" dirty="0"/>
          </a:p>
        </p:txBody>
      </p:sp>
      <p:graphicFrame>
        <p:nvGraphicFramePr>
          <p:cNvPr id="21" name="Tablo 20">
            <a:extLst>
              <a:ext uri="{FF2B5EF4-FFF2-40B4-BE49-F238E27FC236}">
                <a16:creationId xmlns:a16="http://schemas.microsoft.com/office/drawing/2014/main" id="{1FA69953-E32C-4D79-BC87-97409972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15324"/>
              </p:ext>
            </p:extLst>
          </p:nvPr>
        </p:nvGraphicFramePr>
        <p:xfrm>
          <a:off x="2085000" y="2222245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 </a:t>
                      </a:r>
                      <a:r>
                        <a:rPr lang="tr-TR" sz="1200" dirty="0" err="1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4" name="Tablo 23">
            <a:extLst>
              <a:ext uri="{FF2B5EF4-FFF2-40B4-BE49-F238E27FC236}">
                <a16:creationId xmlns:a16="http://schemas.microsoft.com/office/drawing/2014/main" id="{37BF080C-2AC7-45F5-8422-73900632F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8809"/>
              </p:ext>
            </p:extLst>
          </p:nvPr>
        </p:nvGraphicFramePr>
        <p:xfrm>
          <a:off x="4465536" y="2227162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 </a:t>
                      </a:r>
                      <a:r>
                        <a:rPr lang="tr-TR" sz="1200" dirty="0" err="1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5" name="Tablo 24">
            <a:extLst>
              <a:ext uri="{FF2B5EF4-FFF2-40B4-BE49-F238E27FC236}">
                <a16:creationId xmlns:a16="http://schemas.microsoft.com/office/drawing/2014/main" id="{382ABCD2-E532-49C3-91F3-141D4FD0B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45852"/>
              </p:ext>
            </p:extLst>
          </p:nvPr>
        </p:nvGraphicFramePr>
        <p:xfrm>
          <a:off x="4465537" y="2817680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nar kiraz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6" name="Tablo 25">
            <a:extLst>
              <a:ext uri="{FF2B5EF4-FFF2-40B4-BE49-F238E27FC236}">
                <a16:creationId xmlns:a16="http://schemas.microsoft.com/office/drawing/2014/main" id="{5418102F-923D-4F32-8FB3-33937CB8A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0260"/>
              </p:ext>
            </p:extLst>
          </p:nvPr>
        </p:nvGraphicFramePr>
        <p:xfrm>
          <a:off x="6770777" y="2232232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 </a:t>
                      </a:r>
                      <a:r>
                        <a:rPr lang="tr-TR" sz="1200" dirty="0" err="1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7" name="Tablo 26">
            <a:extLst>
              <a:ext uri="{FF2B5EF4-FFF2-40B4-BE49-F238E27FC236}">
                <a16:creationId xmlns:a16="http://schemas.microsoft.com/office/drawing/2014/main" id="{E3EFDB4A-D3A5-44DD-882D-50FC457AE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47580"/>
              </p:ext>
            </p:extLst>
          </p:nvPr>
        </p:nvGraphicFramePr>
        <p:xfrm>
          <a:off x="6770778" y="2822750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nar kiraz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8" name="Tablo 27">
            <a:extLst>
              <a:ext uri="{FF2B5EF4-FFF2-40B4-BE49-F238E27FC236}">
                <a16:creationId xmlns:a16="http://schemas.microsoft.com/office/drawing/2014/main" id="{AA7944DF-A1B6-4EE6-9FF6-8C4052FA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01083"/>
              </p:ext>
            </p:extLst>
          </p:nvPr>
        </p:nvGraphicFramePr>
        <p:xfrm>
          <a:off x="6770777" y="3413268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portakal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08450C78-815C-4943-BC00-10654B030DD6}"/>
              </a:ext>
            </a:extLst>
          </p:cNvPr>
          <p:cNvSpPr/>
          <p:nvPr/>
        </p:nvSpPr>
        <p:spPr>
          <a:xfrm>
            <a:off x="6842889" y="773596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elma</a:t>
            </a:r>
          </a:p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portakal</a:t>
            </a:r>
            <a:endParaRPr lang="tr-TR" sz="1200" dirty="0"/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EA14EC66-48F6-4345-8DFA-867A2D9C99D2}"/>
              </a:ext>
            </a:extLst>
          </p:cNvPr>
          <p:cNvGrpSpPr/>
          <p:nvPr/>
        </p:nvGrpSpPr>
        <p:grpSpPr>
          <a:xfrm>
            <a:off x="2262477" y="1293179"/>
            <a:ext cx="468000" cy="727586"/>
            <a:chOff x="1540720" y="1280101"/>
            <a:chExt cx="468000" cy="727586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5498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995663-4388-4B01-9A50-2C51FC9512E5}"/>
                </a:ext>
              </a:extLst>
            </p:cNvPr>
            <p:cNvSpPr/>
            <p:nvPr/>
          </p:nvSpPr>
          <p:spPr>
            <a:xfrm>
              <a:off x="1540720" y="14129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A7E6EB0F-B2C8-48D5-B6B4-3DC8323BC6F5}"/>
              </a:ext>
            </a:extLst>
          </p:cNvPr>
          <p:cNvGrpSpPr/>
          <p:nvPr/>
        </p:nvGrpSpPr>
        <p:grpSpPr>
          <a:xfrm>
            <a:off x="4670156" y="1280101"/>
            <a:ext cx="468000" cy="727586"/>
            <a:chOff x="4460797" y="1280101"/>
            <a:chExt cx="468000" cy="727586"/>
          </a:xfrm>
        </p:grpSpPr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CF7AC5AF-3CC2-4AD9-861A-D9B7E3D5AC27}"/>
                </a:ext>
              </a:extLst>
            </p:cNvPr>
            <p:cNvSpPr/>
            <p:nvPr/>
          </p:nvSpPr>
          <p:spPr>
            <a:xfrm>
              <a:off x="4655574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39F93E-51F2-4F22-A235-50F9FBB6551E}"/>
                </a:ext>
              </a:extLst>
            </p:cNvPr>
            <p:cNvSpPr/>
            <p:nvPr/>
          </p:nvSpPr>
          <p:spPr>
            <a:xfrm>
              <a:off x="4460797" y="14129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04F50D15-F773-4627-A006-78E4A6C4AF83}"/>
              </a:ext>
            </a:extLst>
          </p:cNvPr>
          <p:cNvGrpSpPr/>
          <p:nvPr/>
        </p:nvGrpSpPr>
        <p:grpSpPr>
          <a:xfrm>
            <a:off x="6958664" y="1280101"/>
            <a:ext cx="468000" cy="727586"/>
            <a:chOff x="7263204" y="1280101"/>
            <a:chExt cx="468000" cy="727586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BBB8A99-A7D9-4A86-9A85-966F7B6920CA}"/>
                </a:ext>
              </a:extLst>
            </p:cNvPr>
            <p:cNvSpPr/>
            <p:nvPr/>
          </p:nvSpPr>
          <p:spPr>
            <a:xfrm>
              <a:off x="7457981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0B91D3F-91D1-4992-A02C-9A3044E4A409}"/>
                </a:ext>
              </a:extLst>
            </p:cNvPr>
            <p:cNvSpPr/>
            <p:nvPr/>
          </p:nvSpPr>
          <p:spPr>
            <a:xfrm>
              <a:off x="7263204" y="1422972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3</a:t>
              </a:r>
            </a:p>
          </p:txBody>
        </p:sp>
      </p:grpSp>
      <p:grpSp>
        <p:nvGrpSpPr>
          <p:cNvPr id="36" name="Grup 35">
            <a:extLst>
              <a:ext uri="{FF2B5EF4-FFF2-40B4-BE49-F238E27FC236}">
                <a16:creationId xmlns:a16="http://schemas.microsoft.com/office/drawing/2014/main" id="{031D4F46-8C00-4FBA-A08B-51BC667CA1DF}"/>
              </a:ext>
            </a:extLst>
          </p:cNvPr>
          <p:cNvGrpSpPr/>
          <p:nvPr/>
        </p:nvGrpSpPr>
        <p:grpSpPr>
          <a:xfrm>
            <a:off x="9194189" y="1293179"/>
            <a:ext cx="468000" cy="727586"/>
            <a:chOff x="10183280" y="1280101"/>
            <a:chExt cx="468000" cy="727586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80C8168-81B1-4359-B4A8-E4EFAE83B640}"/>
                </a:ext>
              </a:extLst>
            </p:cNvPr>
            <p:cNvSpPr/>
            <p:nvPr/>
          </p:nvSpPr>
          <p:spPr>
            <a:xfrm>
              <a:off x="10377948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D6793F-EDD9-4CC5-B24D-6543AC1F333E}"/>
                </a:ext>
              </a:extLst>
            </p:cNvPr>
            <p:cNvSpPr/>
            <p:nvPr/>
          </p:nvSpPr>
          <p:spPr>
            <a:xfrm>
              <a:off x="10183280" y="14285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4</a:t>
              </a:r>
            </a:p>
          </p:txBody>
        </p:sp>
      </p:grp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12701"/>
              </p:ext>
            </p:extLst>
          </p:nvPr>
        </p:nvGraphicFramePr>
        <p:xfrm>
          <a:off x="2067474" y="4399767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22732"/>
              </p:ext>
            </p:extLst>
          </p:nvPr>
        </p:nvGraphicFramePr>
        <p:xfrm>
          <a:off x="4465536" y="4414166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32368"/>
              </p:ext>
            </p:extLst>
          </p:nvPr>
        </p:nvGraphicFramePr>
        <p:xfrm>
          <a:off x="4462353" y="5015522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22306"/>
              </p:ext>
            </p:extLst>
          </p:nvPr>
        </p:nvGraphicFramePr>
        <p:xfrm>
          <a:off x="6771529" y="4357392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81421"/>
              </p:ext>
            </p:extLst>
          </p:nvPr>
        </p:nvGraphicFramePr>
        <p:xfrm>
          <a:off x="6768346" y="4958748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6828"/>
              </p:ext>
            </p:extLst>
          </p:nvPr>
        </p:nvGraphicFramePr>
        <p:xfrm>
          <a:off x="6771529" y="5554334"/>
          <a:ext cx="955688" cy="29779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2545318" y="2814055"/>
            <a:ext cx="17526" cy="1585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4943380" y="3409490"/>
            <a:ext cx="1" cy="100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>
            <a:off x="7248621" y="4005078"/>
            <a:ext cx="752" cy="352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69799E5D-1EFD-4294-82BA-2B49DFC56657}"/>
              </a:ext>
            </a:extLst>
          </p:cNvPr>
          <p:cNvSpPr/>
          <p:nvPr/>
        </p:nvSpPr>
        <p:spPr>
          <a:xfrm>
            <a:off x="279430" y="2650439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Unbounded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542763" y="4388793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Result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grpSp>
        <p:nvGrpSpPr>
          <p:cNvPr id="63" name="Grup 62">
            <a:extLst>
              <a:ext uri="{FF2B5EF4-FFF2-40B4-BE49-F238E27FC236}">
                <a16:creationId xmlns:a16="http://schemas.microsoft.com/office/drawing/2014/main" id="{72174568-4742-4FE9-97E0-49F9B879544E}"/>
              </a:ext>
            </a:extLst>
          </p:cNvPr>
          <p:cNvGrpSpPr/>
          <p:nvPr/>
        </p:nvGrpSpPr>
        <p:grpSpPr>
          <a:xfrm>
            <a:off x="2030688" y="3805722"/>
            <a:ext cx="7776779" cy="646331"/>
            <a:chOff x="2030688" y="3805722"/>
            <a:chExt cx="7776779" cy="646331"/>
          </a:xfrm>
        </p:grpSpPr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E50EE9B6-6337-4CA2-A609-7E2E0BDD19F9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88" y="4128888"/>
              <a:ext cx="621493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Dikdörtgen 61">
              <a:extLst>
                <a:ext uri="{FF2B5EF4-FFF2-40B4-BE49-F238E27FC236}">
                  <a16:creationId xmlns:a16="http://schemas.microsoft.com/office/drawing/2014/main" id="{25DC5D04-14E3-4CA7-8D8D-130B84B635D7}"/>
                </a:ext>
              </a:extLst>
            </p:cNvPr>
            <p:cNvSpPr/>
            <p:nvPr/>
          </p:nvSpPr>
          <p:spPr>
            <a:xfrm>
              <a:off x="8344566" y="3805722"/>
              <a:ext cx="14629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 err="1">
                  <a:solidFill>
                    <a:srgbClr val="ED7D31"/>
                  </a:solidFill>
                  <a:latin typeface="Roboto"/>
                </a:rPr>
                <a:t>Wordcount</a:t>
              </a:r>
              <a:r>
                <a:rPr lang="tr-TR" b="1" dirty="0">
                  <a:solidFill>
                    <a:srgbClr val="ED7D31"/>
                  </a:solidFill>
                  <a:latin typeface="Roboto"/>
                </a:rPr>
                <a:t> </a:t>
              </a:r>
              <a:br>
                <a:rPr lang="tr-TR" b="1" dirty="0">
                  <a:solidFill>
                    <a:srgbClr val="ED7D31"/>
                  </a:solidFill>
                  <a:latin typeface="Roboto"/>
                </a:rPr>
              </a:br>
              <a:r>
                <a:rPr lang="tr-TR" b="1" dirty="0">
                  <a:solidFill>
                    <a:srgbClr val="ED7D31"/>
                  </a:solidFill>
                  <a:latin typeface="Roboto"/>
                </a:rPr>
                <a:t>Query</a:t>
              </a:r>
              <a:endParaRPr lang="tr-TR" b="1" dirty="0">
                <a:solidFill>
                  <a:srgbClr val="ED7D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53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22" grpId="0"/>
      <p:bldP spid="2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Olay-Zamanı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574358"/>
            <a:ext cx="7871012" cy="317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Olay zamanı, verinin içine gömülü zamandır.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Spark’ın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veriyi aldığı zaman değildir.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 Olay zamanı bir sütunda tutulur. Böylelikle zaman bazlı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aggregation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yapılabilir. Örneğin son bir dakikada üretilen sinyal sayısı.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 durum "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event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-time-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window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based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aggregation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queries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" 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imkan verir.</a:t>
            </a:r>
          </a:p>
        </p:txBody>
      </p:sp>
    </p:spTree>
    <p:extLst>
      <p:ext uri="{BB962C8B-B14F-4D97-AF65-F5344CB8AC3E}">
        <p14:creationId xmlns:p14="http://schemas.microsoft.com/office/powerpoint/2010/main" val="29180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Geç Gelen Veri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417913" y="1630302"/>
            <a:ext cx="4935075" cy="2598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Geç gelen veriler de gelmesi gereken yerde güncellenir. Bunun için kullanıcı bir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watermark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belirler.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Örneğin; 10 dakikadan fazla gecikeni dikkate alma.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BFE6831-3E7D-4578-A5A9-F273AAFF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88" y="1134104"/>
            <a:ext cx="4441135" cy="44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84E6F99-695A-494C-AB09-260F29194A1F}"/>
              </a:ext>
            </a:extLst>
          </p:cNvPr>
          <p:cNvSpPr/>
          <p:nvPr/>
        </p:nvSpPr>
        <p:spPr>
          <a:xfrm>
            <a:off x="1716721" y="2229415"/>
            <a:ext cx="8758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val </a:t>
            </a:r>
            <a:r>
              <a:rPr lang="en-US" sz="2400" dirty="0" err="1">
                <a:latin typeface="Consolas" panose="020B0609020204030204" pitchFamily="49" charset="0"/>
              </a:rPr>
              <a:t>windowedCounts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words.groupBy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window($"timestamp", "10 minutes", "5 minutes"),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$"word"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).count()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Olay-Zaman,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Window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Size,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Slide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47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523765" y="2250956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ZAMAN</a:t>
            </a:r>
          </a:p>
        </p:txBody>
      </p: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988"/>
              </p:ext>
            </p:extLst>
          </p:nvPr>
        </p:nvGraphicFramePr>
        <p:xfrm>
          <a:off x="3466949" y="3243307"/>
          <a:ext cx="181286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5101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4250926566"/>
                    </a:ext>
                  </a:extLst>
                </a:gridCol>
                <a:gridCol w="34150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85509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51529"/>
              </p:ext>
            </p:extLst>
          </p:nvPr>
        </p:nvGraphicFramePr>
        <p:xfrm>
          <a:off x="5987818" y="3224595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99164720"/>
                    </a:ext>
                  </a:extLst>
                </a:gridCol>
                <a:gridCol w="32103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150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10:00 - 10:10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09548"/>
              </p:ext>
            </p:extLst>
          </p:nvPr>
        </p:nvGraphicFramePr>
        <p:xfrm>
          <a:off x="5987818" y="371248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93409"/>
              </p:ext>
            </p:extLst>
          </p:nvPr>
        </p:nvGraphicFramePr>
        <p:xfrm>
          <a:off x="8405670" y="3217817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87290"/>
              </p:ext>
            </p:extLst>
          </p:nvPr>
        </p:nvGraphicFramePr>
        <p:xfrm>
          <a:off x="8405669" y="3706794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10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95631432"/>
                    </a:ext>
                  </a:extLst>
                </a:gridCol>
                <a:gridCol w="31175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54685"/>
              </p:ext>
            </p:extLst>
          </p:nvPr>
        </p:nvGraphicFramePr>
        <p:xfrm>
          <a:off x="8405669" y="4726327"/>
          <a:ext cx="1812320" cy="243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70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035519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1357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4373383" y="2730209"/>
            <a:ext cx="3" cy="5130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81" idx="2"/>
            <a:endCxn id="39" idx="0"/>
          </p:cNvCxnSpPr>
          <p:nvPr/>
        </p:nvCxnSpPr>
        <p:spPr>
          <a:xfrm flipH="1">
            <a:off x="6894252" y="2738207"/>
            <a:ext cx="4174" cy="4863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84" idx="2"/>
            <a:endCxn id="41" idx="0"/>
          </p:cNvCxnSpPr>
          <p:nvPr/>
        </p:nvCxnSpPr>
        <p:spPr>
          <a:xfrm>
            <a:off x="9306860" y="2697258"/>
            <a:ext cx="4969" cy="5205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1365640" y="3265959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Result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graphicFrame>
        <p:nvGraphicFramePr>
          <p:cNvPr id="50" name="Tablo 49">
            <a:extLst>
              <a:ext uri="{FF2B5EF4-FFF2-40B4-BE49-F238E27FC236}">
                <a16:creationId xmlns:a16="http://schemas.microsoft.com/office/drawing/2014/main" id="{F20C2A29-DC5B-4717-949E-4DD2955B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78071"/>
              </p:ext>
            </p:extLst>
          </p:nvPr>
        </p:nvGraphicFramePr>
        <p:xfrm>
          <a:off x="2433787" y="1274879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 </a:t>
                      </a:r>
                      <a:r>
                        <a:rPr lang="tr-TR" sz="1000" b="0" dirty="0" err="1"/>
                        <a:t>elma</a:t>
                      </a:r>
                      <a:endParaRPr lang="tr-T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pSp>
        <p:nvGrpSpPr>
          <p:cNvPr id="76" name="Grup 75">
            <a:extLst>
              <a:ext uri="{FF2B5EF4-FFF2-40B4-BE49-F238E27FC236}">
                <a16:creationId xmlns:a16="http://schemas.microsoft.com/office/drawing/2014/main" id="{0338BFD3-2C8C-43F5-B76D-D93058483781}"/>
              </a:ext>
            </a:extLst>
          </p:cNvPr>
          <p:cNvGrpSpPr/>
          <p:nvPr/>
        </p:nvGrpSpPr>
        <p:grpSpPr>
          <a:xfrm>
            <a:off x="1443078" y="1951341"/>
            <a:ext cx="774571" cy="764353"/>
            <a:chOff x="1384108" y="1109579"/>
            <a:chExt cx="774571" cy="764353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B9A8E74C-7F7F-4DF4-834D-9D4490AD898D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10:00</a:t>
              </a:r>
              <a:endParaRPr lang="tr-TR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768F1963-E61D-4F0F-9FD5-AB7206A97DD3}"/>
              </a:ext>
            </a:extLst>
          </p:cNvPr>
          <p:cNvGrpSpPr/>
          <p:nvPr/>
        </p:nvGrpSpPr>
        <p:grpSpPr>
          <a:xfrm>
            <a:off x="3986099" y="1965856"/>
            <a:ext cx="774571" cy="764353"/>
            <a:chOff x="1384108" y="1109579"/>
            <a:chExt cx="774571" cy="764353"/>
          </a:xfrm>
        </p:grpSpPr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C95822C6-3B24-499A-94CC-4B6BD049551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8F15A5C7-E802-4810-9F6B-F86451DFB787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10:05</a:t>
              </a:r>
              <a:endParaRPr lang="tr-TR" dirty="0"/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4225BA1D-63A8-4944-8C8E-800C8883B03B}"/>
              </a:ext>
            </a:extLst>
          </p:cNvPr>
          <p:cNvGrpSpPr/>
          <p:nvPr/>
        </p:nvGrpSpPr>
        <p:grpSpPr>
          <a:xfrm>
            <a:off x="6511139" y="1973854"/>
            <a:ext cx="774571" cy="764353"/>
            <a:chOff x="1384108" y="1109579"/>
            <a:chExt cx="774571" cy="764353"/>
          </a:xfrm>
        </p:grpSpPr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0440542E-5665-4C25-BDA1-60DFC801E7CB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4AEFE41D-642B-450F-92AB-6D53AB6E2839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10:10</a:t>
              </a:r>
              <a:endParaRPr lang="tr-TR" dirty="0"/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6C99C4D2-0349-40B9-8E7B-BA0A44290FF7}"/>
              </a:ext>
            </a:extLst>
          </p:cNvPr>
          <p:cNvGrpSpPr/>
          <p:nvPr/>
        </p:nvGrpSpPr>
        <p:grpSpPr>
          <a:xfrm>
            <a:off x="8919573" y="1932905"/>
            <a:ext cx="774571" cy="764353"/>
            <a:chOff x="1384108" y="1109579"/>
            <a:chExt cx="774571" cy="764353"/>
          </a:xfrm>
        </p:grpSpPr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154CB210-875A-4800-9C29-8C4F22348E7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FC99B5A9-FDD4-4145-8B3B-88D121062551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10:15</a:t>
              </a:r>
              <a:endParaRPr lang="tr-TR" dirty="0"/>
            </a:p>
          </p:txBody>
        </p:sp>
      </p:grpSp>
      <p:graphicFrame>
        <p:nvGraphicFramePr>
          <p:cNvPr id="94" name="Tablo 93">
            <a:extLst>
              <a:ext uri="{FF2B5EF4-FFF2-40B4-BE49-F238E27FC236}">
                <a16:creationId xmlns:a16="http://schemas.microsoft.com/office/drawing/2014/main" id="{1AFB95EF-957F-49DE-A624-D29C6E98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25456"/>
              </p:ext>
            </p:extLst>
          </p:nvPr>
        </p:nvGraphicFramePr>
        <p:xfrm>
          <a:off x="5031733" y="1275731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 kiraz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95" name="Tablo 94">
            <a:extLst>
              <a:ext uri="{FF2B5EF4-FFF2-40B4-BE49-F238E27FC236}">
                <a16:creationId xmlns:a16="http://schemas.microsoft.com/office/drawing/2014/main" id="{35758BDB-3566-4B0B-90DB-5567D23B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86351"/>
              </p:ext>
            </p:extLst>
          </p:nvPr>
        </p:nvGraphicFramePr>
        <p:xfrm>
          <a:off x="7468212" y="1271202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101" name="Oval 100">
            <a:extLst>
              <a:ext uri="{FF2B5EF4-FFF2-40B4-BE49-F238E27FC236}">
                <a16:creationId xmlns:a16="http://schemas.microsoft.com/office/drawing/2014/main" id="{CBD92072-AD5D-412C-A44D-52ABC9C8DB7A}"/>
              </a:ext>
            </a:extLst>
          </p:cNvPr>
          <p:cNvSpPr/>
          <p:nvPr/>
        </p:nvSpPr>
        <p:spPr>
          <a:xfrm>
            <a:off x="2443206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BFD3826-47BA-488E-A4C4-C89CB88277B6}"/>
              </a:ext>
            </a:extLst>
          </p:cNvPr>
          <p:cNvSpPr/>
          <p:nvPr/>
        </p:nvSpPr>
        <p:spPr>
          <a:xfrm>
            <a:off x="3232824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CA6E8590-4E17-4FB3-BCA5-A84B50722E40}"/>
              </a:ext>
            </a:extLst>
          </p:cNvPr>
          <p:cNvCxnSpPr>
            <a:cxnSpLocks/>
            <a:stCxn id="50" idx="2"/>
            <a:endCxn id="101" idx="0"/>
          </p:cNvCxnSpPr>
          <p:nvPr/>
        </p:nvCxnSpPr>
        <p:spPr>
          <a:xfrm flipH="1">
            <a:off x="2551206" y="1762559"/>
            <a:ext cx="533772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0253C13D-3DCF-4827-9CF8-E731765AE65D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3084978" y="1762559"/>
            <a:ext cx="255846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8975215-AF05-40CA-8E29-9E70E2393503}"/>
              </a:ext>
            </a:extLst>
          </p:cNvPr>
          <p:cNvSpPr/>
          <p:nvPr/>
        </p:nvSpPr>
        <p:spPr>
          <a:xfrm>
            <a:off x="4704006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3429E6-6696-40CF-8A62-8ED8EF168822}"/>
              </a:ext>
            </a:extLst>
          </p:cNvPr>
          <p:cNvSpPr/>
          <p:nvPr/>
        </p:nvSpPr>
        <p:spPr>
          <a:xfrm>
            <a:off x="6527858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2" name="Düz Ok Bağlayıcısı 111">
            <a:extLst>
              <a:ext uri="{FF2B5EF4-FFF2-40B4-BE49-F238E27FC236}">
                <a16:creationId xmlns:a16="http://schemas.microsoft.com/office/drawing/2014/main" id="{1BA3361E-2F8A-420F-BF4E-1EA3EF245732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flipH="1">
            <a:off x="4812006" y="1763411"/>
            <a:ext cx="870918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C132F40E-E310-4714-BE57-047E0EE2C0ED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5682924" y="1763411"/>
            <a:ext cx="952934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CD5AE0-6C4C-4A1D-92C8-5364B2A7398F}"/>
              </a:ext>
            </a:extLst>
          </p:cNvPr>
          <p:cNvSpPr/>
          <p:nvPr/>
        </p:nvSpPr>
        <p:spPr>
          <a:xfrm>
            <a:off x="7300528" y="238300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1043DB-0D48-48FE-8AAE-1E9B3E6F0672}"/>
              </a:ext>
            </a:extLst>
          </p:cNvPr>
          <p:cNvSpPr/>
          <p:nvPr/>
        </p:nvSpPr>
        <p:spPr>
          <a:xfrm>
            <a:off x="8784261" y="239057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85428198-6259-4D2A-8CA7-91555577146B}"/>
              </a:ext>
            </a:extLst>
          </p:cNvPr>
          <p:cNvCxnSpPr>
            <a:cxnSpLocks/>
            <a:stCxn id="95" idx="2"/>
            <a:endCxn id="117" idx="0"/>
          </p:cNvCxnSpPr>
          <p:nvPr/>
        </p:nvCxnSpPr>
        <p:spPr>
          <a:xfrm flipH="1">
            <a:off x="7408528" y="1758882"/>
            <a:ext cx="710875" cy="6241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80C39A5-22F4-4BAE-BC6C-3265DDB3B5C7}"/>
              </a:ext>
            </a:extLst>
          </p:cNvPr>
          <p:cNvCxnSpPr>
            <a:cxnSpLocks/>
            <a:stCxn id="95" idx="2"/>
            <a:endCxn id="118" idx="0"/>
          </p:cNvCxnSpPr>
          <p:nvPr/>
        </p:nvCxnSpPr>
        <p:spPr>
          <a:xfrm>
            <a:off x="8119403" y="1758882"/>
            <a:ext cx="772858" cy="631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6" name="Tablo 55">
            <a:extLst>
              <a:ext uri="{FF2B5EF4-FFF2-40B4-BE49-F238E27FC236}">
                <a16:creationId xmlns:a16="http://schemas.microsoft.com/office/drawing/2014/main" id="{7EF5B77D-3B9E-42FC-AECC-01EF739CB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29712"/>
              </p:ext>
            </p:extLst>
          </p:nvPr>
        </p:nvGraphicFramePr>
        <p:xfrm>
          <a:off x="5987818" y="4229566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58" name="Tablo 57">
            <a:extLst>
              <a:ext uri="{FF2B5EF4-FFF2-40B4-BE49-F238E27FC236}">
                <a16:creationId xmlns:a16="http://schemas.microsoft.com/office/drawing/2014/main" id="{9200DCBD-4BA1-4899-969A-DD7C344F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42991"/>
              </p:ext>
            </p:extLst>
          </p:nvPr>
        </p:nvGraphicFramePr>
        <p:xfrm>
          <a:off x="8405669" y="423724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70" name="Tablo 69">
            <a:extLst>
              <a:ext uri="{FF2B5EF4-FFF2-40B4-BE49-F238E27FC236}">
                <a16:creationId xmlns:a16="http://schemas.microsoft.com/office/drawing/2014/main" id="{A1BC1DEA-F954-425A-8E2D-43C9B97F4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6215"/>
              </p:ext>
            </p:extLst>
          </p:nvPr>
        </p:nvGraphicFramePr>
        <p:xfrm>
          <a:off x="8405670" y="5042693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2313CE53-FBC1-4788-86D4-FDCCBAD3FB36}"/>
              </a:ext>
            </a:extLst>
          </p:cNvPr>
          <p:cNvSpPr/>
          <p:nvPr/>
        </p:nvSpPr>
        <p:spPr>
          <a:xfrm>
            <a:off x="-546847" y="1054547"/>
            <a:ext cx="4900618" cy="166842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A830D2FA-0B24-4289-BE66-99982FBA2CEC}"/>
              </a:ext>
            </a:extLst>
          </p:cNvPr>
          <p:cNvSpPr/>
          <p:nvPr/>
        </p:nvSpPr>
        <p:spPr>
          <a:xfrm>
            <a:off x="3448824" y="3237239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E1C959FA-6D84-481D-A9FC-B49EFBAC3E5F}"/>
              </a:ext>
            </a:extLst>
          </p:cNvPr>
          <p:cNvSpPr/>
          <p:nvPr/>
        </p:nvSpPr>
        <p:spPr>
          <a:xfrm>
            <a:off x="5987270" y="3210110"/>
            <a:ext cx="1812321" cy="984364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BFFBC70B-4A03-4514-929A-240127DA10AC}"/>
              </a:ext>
            </a:extLst>
          </p:cNvPr>
          <p:cNvSpPr/>
          <p:nvPr/>
        </p:nvSpPr>
        <p:spPr>
          <a:xfrm>
            <a:off x="8405668" y="3211028"/>
            <a:ext cx="1812321" cy="971223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9" name="Dikdörtgen 88">
            <a:extLst>
              <a:ext uri="{FF2B5EF4-FFF2-40B4-BE49-F238E27FC236}">
                <a16:creationId xmlns:a16="http://schemas.microsoft.com/office/drawing/2014/main" id="{BA38D150-2E04-49F6-9C6B-DDDE62A0C796}"/>
              </a:ext>
            </a:extLst>
          </p:cNvPr>
          <p:cNvSpPr/>
          <p:nvPr/>
        </p:nvSpPr>
        <p:spPr>
          <a:xfrm>
            <a:off x="5990553" y="4237248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A53A3F73-E10B-4662-8AAD-B2B028424E9D}"/>
              </a:ext>
            </a:extLst>
          </p:cNvPr>
          <p:cNvSpPr/>
          <p:nvPr/>
        </p:nvSpPr>
        <p:spPr>
          <a:xfrm>
            <a:off x="8400697" y="4232142"/>
            <a:ext cx="1812321" cy="719588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BC6AD4FA-1882-4D4C-89ED-9AD6E61B42AB}"/>
              </a:ext>
            </a:extLst>
          </p:cNvPr>
          <p:cNvSpPr/>
          <p:nvPr/>
        </p:nvSpPr>
        <p:spPr>
          <a:xfrm>
            <a:off x="8400697" y="5024256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2" name="Unvan 1">
            <a:extLst>
              <a:ext uri="{FF2B5EF4-FFF2-40B4-BE49-F238E27FC236}">
                <a16:creationId xmlns:a16="http://schemas.microsoft.com/office/drawing/2014/main" id="{9EABA954-15A7-4913-BCE9-BB5428FE330A}"/>
              </a:ext>
            </a:extLst>
          </p:cNvPr>
          <p:cNvSpPr txBox="1">
            <a:spLocks/>
          </p:cNvSpPr>
          <p:nvPr/>
        </p:nvSpPr>
        <p:spPr>
          <a:xfrm>
            <a:off x="2172238" y="224400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Olay-Zaman,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Window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Size,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Slide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BEFEBB3B-D49A-4867-9E51-CE702465EA49}"/>
              </a:ext>
            </a:extLst>
          </p:cNvPr>
          <p:cNvSpPr/>
          <p:nvPr/>
        </p:nvSpPr>
        <p:spPr>
          <a:xfrm>
            <a:off x="361908" y="4742715"/>
            <a:ext cx="8143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Roboto"/>
              </a:rPr>
              <a:t>pencere uzunluğu (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window</a:t>
            </a:r>
            <a:r>
              <a:rPr lang="tr-TR" b="1" dirty="0">
                <a:solidFill>
                  <a:srgbClr val="629FD7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length</a:t>
            </a:r>
            <a:r>
              <a:rPr lang="tr-TR" dirty="0">
                <a:latin typeface="Roboto"/>
              </a:rPr>
              <a:t>) – Pencere süresi</a:t>
            </a:r>
          </a:p>
          <a:p>
            <a:r>
              <a:rPr lang="tr-TR" dirty="0">
                <a:latin typeface="Roboto"/>
              </a:rPr>
              <a:t>kaydırma aralığı (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sliding</a:t>
            </a:r>
            <a:r>
              <a:rPr lang="tr-TR" b="1" dirty="0">
                <a:solidFill>
                  <a:srgbClr val="629FD7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interval</a:t>
            </a:r>
            <a:r>
              <a:rPr lang="tr-TR" dirty="0">
                <a:latin typeface="Roboto"/>
              </a:rPr>
              <a:t>) – Pencere uzunluğu esnasında yapılan işlemlerin güncellenme aralığı</a:t>
            </a:r>
          </a:p>
          <a:p>
            <a:r>
              <a:rPr lang="tr-TR" dirty="0">
                <a:latin typeface="Roboto"/>
              </a:rPr>
              <a:t>Bu iki parametre, kaynak </a:t>
            </a:r>
            <a:r>
              <a:rPr lang="tr-TR" dirty="0" err="1">
                <a:latin typeface="Roboto"/>
              </a:rPr>
              <a:t>DStream'in</a:t>
            </a:r>
            <a:r>
              <a:rPr lang="tr-TR" dirty="0">
                <a:latin typeface="Roboto"/>
              </a:rPr>
              <a:t> parti aralığının katları olmalıdır.</a:t>
            </a:r>
          </a:p>
        </p:txBody>
      </p:sp>
    </p:spTree>
    <p:extLst>
      <p:ext uri="{BB962C8B-B14F-4D97-AF65-F5344CB8AC3E}">
        <p14:creationId xmlns:p14="http://schemas.microsoft.com/office/powerpoint/2010/main" val="17432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20365 0.00023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65 0.00023 L 0.40443 -1.48148E-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101" grpId="0" animBg="1"/>
      <p:bldP spid="102" grpId="0" animBg="1"/>
      <p:bldP spid="110" grpId="0" animBg="1"/>
      <p:bldP spid="111" grpId="0" animBg="1"/>
      <p:bldP spid="117" grpId="0" animBg="1"/>
      <p:bldP spid="118" grpId="0" animBg="1"/>
      <p:bldP spid="29" grpId="0" animBg="1"/>
      <p:bldP spid="29" grpId="1" animBg="1"/>
      <p:bldP spid="29" grpId="2" animBg="1"/>
      <p:bldP spid="72" grpId="0" animBg="1"/>
      <p:bldP spid="73" grpId="0" animBg="1"/>
      <p:bldP spid="74" grpId="0" animBg="1"/>
      <p:bldP spid="89" grpId="0" animBg="1"/>
      <p:bldP spid="90" grpId="0" animBg="1"/>
      <p:bldP spid="91" grpId="0" animBg="1"/>
      <p:bldP spid="59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43F195-9D95-4DDF-9ED6-E3C7B79321C1}"/>
</file>

<file path=customXml/itemProps2.xml><?xml version="1.0" encoding="utf-8"?>
<ds:datastoreItem xmlns:ds="http://schemas.openxmlformats.org/officeDocument/2006/customXml" ds:itemID="{715FFBFB-0D52-43E1-9ECE-C9A01492404A}"/>
</file>

<file path=customXml/itemProps3.xml><?xml version="1.0" encoding="utf-8"?>
<ds:datastoreItem xmlns:ds="http://schemas.openxmlformats.org/officeDocument/2006/customXml" ds:itemID="{5EA14E87-F72C-422D-A5E4-92834888CEA7}"/>
</file>

<file path=docProps/app.xml><?xml version="1.0" encoding="utf-8"?>
<Properties xmlns="http://schemas.openxmlformats.org/officeDocument/2006/extended-properties" xmlns:vt="http://schemas.openxmlformats.org/officeDocument/2006/docPropsVTypes">
  <TotalTime>10334</TotalTime>
  <Words>2705</Words>
  <Application>Microsoft Office PowerPoint</Application>
  <PresentationFormat>Geniş ekran</PresentationFormat>
  <Paragraphs>509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Consolas</vt:lpstr>
      <vt:lpstr>Courier New</vt:lpstr>
      <vt:lpstr>Roboto</vt:lpstr>
      <vt:lpstr>Office Teması</vt:lpstr>
      <vt:lpstr>Structured Streaming</vt:lpstr>
      <vt:lpstr>Structured Streaming</vt:lpstr>
      <vt:lpstr>Programlama Mantığı</vt:lpstr>
      <vt:lpstr>PowerPoint Sunusu</vt:lpstr>
      <vt:lpstr>Streaming Wordcount</vt:lpstr>
      <vt:lpstr>Olay-Zamanı</vt:lpstr>
      <vt:lpstr>Geç Gelen Veri</vt:lpstr>
      <vt:lpstr>PowerPoint Sunusu</vt:lpstr>
      <vt:lpstr>PowerPoint Sunusu</vt:lpstr>
      <vt:lpstr>PowerPoint Sunusu</vt:lpstr>
      <vt:lpstr>PowerPoint Sunusu</vt:lpstr>
      <vt:lpstr>Output Modları</vt:lpstr>
      <vt:lpstr>Message Delivery Reliability</vt:lpstr>
      <vt:lpstr>Hataya Karşı Dayanıklılık Kavramları</vt:lpstr>
      <vt:lpstr>PowerPoint Sunusu</vt:lpstr>
      <vt:lpstr>PowerPoint Sunusu</vt:lpstr>
      <vt:lpstr>PowerPoint Sunusu</vt:lpstr>
      <vt:lpstr>Dataframe/Dataset API Uyumluluk</vt:lpstr>
      <vt:lpstr>Kaynaklar - File</vt:lpstr>
      <vt:lpstr>Kaynaklar - Kafka</vt:lpstr>
      <vt:lpstr>Kaynaklar – Socket ve Rate</vt:lpstr>
      <vt:lpstr>Streaming DataFrame ve Dataset Oluşturma</vt:lpstr>
      <vt:lpstr>Streaming DataFrame ve Dataset Operasyonları</vt:lpstr>
      <vt:lpstr>Stateless ve Statefull Transformations</vt:lpstr>
      <vt:lpstr>Statefull Streaming Aggregation</vt:lpstr>
      <vt:lpstr>PowerPoint Sunusu</vt:lpstr>
      <vt:lpstr>PowerPoint Sunusu</vt:lpstr>
      <vt:lpstr>PowerPoint Sunusu</vt:lpstr>
      <vt:lpstr>Output Sinks - File</vt:lpstr>
      <vt:lpstr>Output Sinks - Kafka</vt:lpstr>
      <vt:lpstr>Output Sinks - foreachBatch() and foreach()</vt:lpstr>
      <vt:lpstr>Output Sinks - foreachBatch() and foreach()</vt:lpstr>
      <vt:lpstr>Output Sinks - foreachBatch() and foreach()</vt:lpstr>
      <vt:lpstr>Output Sinks - Console</vt:lpstr>
      <vt:lpstr>PowerPoint Sunusu</vt:lpstr>
      <vt:lpstr>Output Sinks Örnek Kodlar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228</cp:revision>
  <dcterms:created xsi:type="dcterms:W3CDTF">2018-03-04T09:30:49Z</dcterms:created>
  <dcterms:modified xsi:type="dcterms:W3CDTF">2020-11-18T20:00:07Z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