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2" r:id="rId2"/>
    <p:sldId id="288" r:id="rId3"/>
    <p:sldId id="290" r:id="rId4"/>
    <p:sldId id="286" r:id="rId5"/>
    <p:sldId id="292" r:id="rId6"/>
    <p:sldId id="289" r:id="rId7"/>
    <p:sldId id="291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5167" autoAdjust="0"/>
  </p:normalViewPr>
  <p:slideViewPr>
    <p:cSldViewPr snapToGrid="0">
      <p:cViewPr varScale="1">
        <p:scale>
          <a:sx n="105" d="100"/>
          <a:sy n="105" d="100"/>
        </p:scale>
        <p:origin x="78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61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09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51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24" y="482515"/>
            <a:ext cx="4774603" cy="2539682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801" y="3585882"/>
            <a:ext cx="9144000" cy="803904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Distributed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Shared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Variables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0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008426"/>
            <a:ext cx="99085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RDD ile beraber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Spark’ın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ikinci düşük seviyeli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API’sidir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Broadcast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variables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ve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accumulators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Accumulators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muteable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,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broadcast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variables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ise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immutable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Acccumulators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görevlere (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task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) ait ortak sonuçları toplamak için örneğin sayaç (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counter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),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Broadcast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variables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ise veri birleştirmelerde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shuffle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maliyetini azaltmak için daha çok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lookup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tablolar şeklinde yaygın kullanımı vardır.</a:t>
            </a:r>
          </a:p>
        </p:txBody>
      </p:sp>
    </p:spTree>
    <p:extLst>
      <p:ext uri="{BB962C8B-B14F-4D97-AF65-F5344CB8AC3E}">
        <p14:creationId xmlns:p14="http://schemas.microsoft.com/office/powerpoint/2010/main" val="327487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Broadcast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Variables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008426"/>
            <a:ext cx="9908525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Cluster boyunca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aggregation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sonuçlarına ulaşmak için kullanılan paylaşılan bir değişkendir.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En yaygın kullanımlarından biri: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lookup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tablo.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Executor’da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her zaman erişilebilir durumdadır.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sc.boradcast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() ile yaratılır.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.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value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() ile erişilir.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6382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Broadcast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Variables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up 27"/>
          <p:cNvGrpSpPr/>
          <p:nvPr/>
        </p:nvGrpSpPr>
        <p:grpSpPr>
          <a:xfrm>
            <a:off x="7211683" y="1160301"/>
            <a:ext cx="3761117" cy="1397479"/>
            <a:chOff x="7211683" y="1160301"/>
            <a:chExt cx="3761117" cy="1397479"/>
          </a:xfrm>
        </p:grpSpPr>
        <p:sp>
          <p:nvSpPr>
            <p:cNvPr id="2" name="Yuvarlatılmış Dikdörtgen 1"/>
            <p:cNvSpPr/>
            <p:nvPr/>
          </p:nvSpPr>
          <p:spPr>
            <a:xfrm>
              <a:off x="7211683" y="1160301"/>
              <a:ext cx="3761117" cy="13974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Dikdörtgen 2"/>
            <p:cNvSpPr/>
            <p:nvPr/>
          </p:nvSpPr>
          <p:spPr>
            <a:xfrm>
              <a:off x="8298611" y="1522989"/>
              <a:ext cx="1759789" cy="672861"/>
            </a:xfrm>
            <a:prstGeom prst="rect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kdörtgen 13"/>
            <p:cNvSpPr/>
            <p:nvPr/>
          </p:nvSpPr>
          <p:spPr>
            <a:xfrm>
              <a:off x="8469618" y="1733245"/>
              <a:ext cx="1759789" cy="672861"/>
            </a:xfrm>
            <a:prstGeom prst="rect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kdörtgen 17"/>
            <p:cNvSpPr/>
            <p:nvPr/>
          </p:nvSpPr>
          <p:spPr>
            <a:xfrm>
              <a:off x="8680374" y="1905830"/>
              <a:ext cx="625414" cy="3462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ikdörtgen 18"/>
            <p:cNvSpPr/>
            <p:nvPr/>
          </p:nvSpPr>
          <p:spPr>
            <a:xfrm>
              <a:off x="9452651" y="1896571"/>
              <a:ext cx="625414" cy="3462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kdörtgen 10"/>
            <p:cNvSpPr/>
            <p:nvPr/>
          </p:nvSpPr>
          <p:spPr>
            <a:xfrm>
              <a:off x="8051271" y="1166452"/>
              <a:ext cx="12982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400" dirty="0" err="1"/>
                <a:t>Worker</a:t>
              </a:r>
              <a:r>
                <a:rPr lang="tr-TR" sz="1400" dirty="0"/>
                <a:t> Sunucu</a:t>
              </a:r>
              <a:endParaRPr lang="en-US" sz="1400" dirty="0"/>
            </a:p>
          </p:txBody>
        </p:sp>
        <p:sp>
          <p:nvSpPr>
            <p:cNvPr id="20" name="Dikdörtgen 19"/>
            <p:cNvSpPr/>
            <p:nvPr/>
          </p:nvSpPr>
          <p:spPr>
            <a:xfrm>
              <a:off x="8615436" y="1438966"/>
              <a:ext cx="890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400" dirty="0" err="1"/>
                <a:t>Executors</a:t>
              </a:r>
              <a:endParaRPr lang="en-US" sz="1400" dirty="0"/>
            </a:p>
          </p:txBody>
        </p:sp>
        <p:sp>
          <p:nvSpPr>
            <p:cNvPr id="21" name="Dikdörtgen 20"/>
            <p:cNvSpPr/>
            <p:nvPr/>
          </p:nvSpPr>
          <p:spPr>
            <a:xfrm>
              <a:off x="8775731" y="1906045"/>
              <a:ext cx="4531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 err="1"/>
                <a:t>Task</a:t>
              </a:r>
              <a:endParaRPr lang="en-US" sz="1200" dirty="0"/>
            </a:p>
          </p:txBody>
        </p:sp>
        <p:sp>
          <p:nvSpPr>
            <p:cNvPr id="22" name="Dikdörtgen 21"/>
            <p:cNvSpPr/>
            <p:nvPr/>
          </p:nvSpPr>
          <p:spPr>
            <a:xfrm>
              <a:off x="9515807" y="1931175"/>
              <a:ext cx="4531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 err="1"/>
                <a:t>Task</a:t>
              </a:r>
              <a:endParaRPr lang="en-US" sz="1200" dirty="0"/>
            </a:p>
          </p:txBody>
        </p:sp>
        <p:sp>
          <p:nvSpPr>
            <p:cNvPr id="23" name="Dikdörtgen 22"/>
            <p:cNvSpPr/>
            <p:nvPr/>
          </p:nvSpPr>
          <p:spPr>
            <a:xfrm>
              <a:off x="7296376" y="1470889"/>
              <a:ext cx="681725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tr-TR" sz="1200" dirty="0" err="1"/>
                <a:t>brodVar</a:t>
              </a:r>
              <a:endParaRPr lang="en-US" sz="1200" dirty="0"/>
            </a:p>
          </p:txBody>
        </p:sp>
        <p:cxnSp>
          <p:nvCxnSpPr>
            <p:cNvPr id="24" name="Düz Ok Bağlayıcısı 23"/>
            <p:cNvCxnSpPr>
              <a:stCxn id="18" idx="1"/>
              <a:endCxn id="23" idx="2"/>
            </p:cNvCxnSpPr>
            <p:nvPr/>
          </p:nvCxnSpPr>
          <p:spPr>
            <a:xfrm flipH="1" flipV="1">
              <a:off x="7637239" y="1747888"/>
              <a:ext cx="1043135" cy="331046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Düz Ok Bağlayıcısı 24"/>
            <p:cNvCxnSpPr>
              <a:stCxn id="19" idx="1"/>
              <a:endCxn id="23" idx="2"/>
            </p:cNvCxnSpPr>
            <p:nvPr/>
          </p:nvCxnSpPr>
          <p:spPr>
            <a:xfrm flipH="1" flipV="1">
              <a:off x="7637239" y="1747888"/>
              <a:ext cx="1815412" cy="32178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 28"/>
          <p:cNvGrpSpPr/>
          <p:nvPr/>
        </p:nvGrpSpPr>
        <p:grpSpPr>
          <a:xfrm>
            <a:off x="7211683" y="2813138"/>
            <a:ext cx="3761117" cy="1397479"/>
            <a:chOff x="7211683" y="1160301"/>
            <a:chExt cx="3761117" cy="1397479"/>
          </a:xfrm>
        </p:grpSpPr>
        <p:sp>
          <p:nvSpPr>
            <p:cNvPr id="30" name="Yuvarlatılmış Dikdörtgen 29"/>
            <p:cNvSpPr/>
            <p:nvPr/>
          </p:nvSpPr>
          <p:spPr>
            <a:xfrm>
              <a:off x="7211683" y="1160301"/>
              <a:ext cx="3761117" cy="13974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ikdörtgen 30"/>
            <p:cNvSpPr/>
            <p:nvPr/>
          </p:nvSpPr>
          <p:spPr>
            <a:xfrm>
              <a:off x="8298611" y="1522989"/>
              <a:ext cx="1759789" cy="672861"/>
            </a:xfrm>
            <a:prstGeom prst="rect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kdörtgen 31"/>
            <p:cNvSpPr/>
            <p:nvPr/>
          </p:nvSpPr>
          <p:spPr>
            <a:xfrm>
              <a:off x="8469618" y="1733245"/>
              <a:ext cx="1759789" cy="672861"/>
            </a:xfrm>
            <a:prstGeom prst="rect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ikdörtgen 32"/>
            <p:cNvSpPr/>
            <p:nvPr/>
          </p:nvSpPr>
          <p:spPr>
            <a:xfrm>
              <a:off x="8680374" y="1905830"/>
              <a:ext cx="625414" cy="3462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ikdörtgen 33"/>
            <p:cNvSpPr/>
            <p:nvPr/>
          </p:nvSpPr>
          <p:spPr>
            <a:xfrm>
              <a:off x="9452651" y="1896571"/>
              <a:ext cx="625414" cy="3462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ikdörtgen 34"/>
            <p:cNvSpPr/>
            <p:nvPr/>
          </p:nvSpPr>
          <p:spPr>
            <a:xfrm>
              <a:off x="8051271" y="1166452"/>
              <a:ext cx="12982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400" dirty="0" err="1"/>
                <a:t>Worker</a:t>
              </a:r>
              <a:r>
                <a:rPr lang="tr-TR" sz="1400" dirty="0"/>
                <a:t> Sunucu</a:t>
              </a:r>
              <a:endParaRPr lang="en-US" sz="1400" dirty="0"/>
            </a:p>
          </p:txBody>
        </p:sp>
        <p:sp>
          <p:nvSpPr>
            <p:cNvPr id="36" name="Dikdörtgen 35"/>
            <p:cNvSpPr/>
            <p:nvPr/>
          </p:nvSpPr>
          <p:spPr>
            <a:xfrm>
              <a:off x="8615436" y="1438966"/>
              <a:ext cx="890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400" dirty="0" err="1"/>
                <a:t>Executors</a:t>
              </a:r>
              <a:endParaRPr lang="en-US" sz="1400" dirty="0"/>
            </a:p>
          </p:txBody>
        </p:sp>
        <p:sp>
          <p:nvSpPr>
            <p:cNvPr id="37" name="Dikdörtgen 36"/>
            <p:cNvSpPr/>
            <p:nvPr/>
          </p:nvSpPr>
          <p:spPr>
            <a:xfrm>
              <a:off x="8775731" y="1906045"/>
              <a:ext cx="4531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 err="1"/>
                <a:t>Task</a:t>
              </a:r>
              <a:endParaRPr lang="en-US" sz="1200" dirty="0"/>
            </a:p>
          </p:txBody>
        </p:sp>
        <p:sp>
          <p:nvSpPr>
            <p:cNvPr id="38" name="Dikdörtgen 37"/>
            <p:cNvSpPr/>
            <p:nvPr/>
          </p:nvSpPr>
          <p:spPr>
            <a:xfrm>
              <a:off x="9515807" y="1931175"/>
              <a:ext cx="4531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 err="1"/>
                <a:t>Task</a:t>
              </a:r>
              <a:endParaRPr lang="en-US" sz="1200" dirty="0"/>
            </a:p>
          </p:txBody>
        </p:sp>
        <p:sp>
          <p:nvSpPr>
            <p:cNvPr id="39" name="Dikdörtgen 38"/>
            <p:cNvSpPr/>
            <p:nvPr/>
          </p:nvSpPr>
          <p:spPr>
            <a:xfrm>
              <a:off x="7296376" y="1470889"/>
              <a:ext cx="681725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tr-TR" sz="1200" dirty="0" err="1"/>
                <a:t>brodVar</a:t>
              </a:r>
              <a:endParaRPr lang="en-US" sz="1200" dirty="0"/>
            </a:p>
          </p:txBody>
        </p:sp>
        <p:cxnSp>
          <p:nvCxnSpPr>
            <p:cNvPr id="40" name="Düz Ok Bağlayıcısı 39"/>
            <p:cNvCxnSpPr>
              <a:stCxn id="33" idx="1"/>
              <a:endCxn id="39" idx="2"/>
            </p:cNvCxnSpPr>
            <p:nvPr/>
          </p:nvCxnSpPr>
          <p:spPr>
            <a:xfrm flipH="1" flipV="1">
              <a:off x="7637239" y="1747888"/>
              <a:ext cx="1043135" cy="331046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Düz Ok Bağlayıcısı 40"/>
            <p:cNvCxnSpPr>
              <a:stCxn id="34" idx="1"/>
              <a:endCxn id="39" idx="2"/>
            </p:cNvCxnSpPr>
            <p:nvPr/>
          </p:nvCxnSpPr>
          <p:spPr>
            <a:xfrm flipH="1" flipV="1">
              <a:off x="7637239" y="1747888"/>
              <a:ext cx="1815412" cy="32178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 41"/>
          <p:cNvGrpSpPr/>
          <p:nvPr/>
        </p:nvGrpSpPr>
        <p:grpSpPr>
          <a:xfrm>
            <a:off x="7211682" y="4521205"/>
            <a:ext cx="3761117" cy="1397479"/>
            <a:chOff x="7211683" y="1160301"/>
            <a:chExt cx="3761117" cy="1397479"/>
          </a:xfrm>
        </p:grpSpPr>
        <p:sp>
          <p:nvSpPr>
            <p:cNvPr id="43" name="Yuvarlatılmış Dikdörtgen 42"/>
            <p:cNvSpPr/>
            <p:nvPr/>
          </p:nvSpPr>
          <p:spPr>
            <a:xfrm>
              <a:off x="7211683" y="1160301"/>
              <a:ext cx="3761117" cy="13974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Dikdörtgen 43"/>
            <p:cNvSpPr/>
            <p:nvPr/>
          </p:nvSpPr>
          <p:spPr>
            <a:xfrm>
              <a:off x="8298611" y="1522989"/>
              <a:ext cx="1759789" cy="672861"/>
            </a:xfrm>
            <a:prstGeom prst="rect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ikdörtgen 44"/>
            <p:cNvSpPr/>
            <p:nvPr/>
          </p:nvSpPr>
          <p:spPr>
            <a:xfrm>
              <a:off x="8469618" y="1733245"/>
              <a:ext cx="1759789" cy="672861"/>
            </a:xfrm>
            <a:prstGeom prst="rect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8680374" y="1905830"/>
              <a:ext cx="625414" cy="3462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9452651" y="1896571"/>
              <a:ext cx="625414" cy="3462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Dikdörtgen 47"/>
            <p:cNvSpPr/>
            <p:nvPr/>
          </p:nvSpPr>
          <p:spPr>
            <a:xfrm>
              <a:off x="8051271" y="1166452"/>
              <a:ext cx="12982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400" dirty="0" err="1"/>
                <a:t>Worker</a:t>
              </a:r>
              <a:r>
                <a:rPr lang="tr-TR" sz="1400" dirty="0"/>
                <a:t> Sunucu</a:t>
              </a:r>
              <a:endParaRPr lang="en-US" sz="1400" dirty="0"/>
            </a:p>
          </p:txBody>
        </p:sp>
        <p:sp>
          <p:nvSpPr>
            <p:cNvPr id="49" name="Dikdörtgen 48"/>
            <p:cNvSpPr/>
            <p:nvPr/>
          </p:nvSpPr>
          <p:spPr>
            <a:xfrm>
              <a:off x="8615436" y="1438966"/>
              <a:ext cx="890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400" dirty="0" err="1"/>
                <a:t>Executors</a:t>
              </a:r>
              <a:endParaRPr lang="en-US" sz="1400" dirty="0"/>
            </a:p>
          </p:txBody>
        </p:sp>
        <p:sp>
          <p:nvSpPr>
            <p:cNvPr id="50" name="Dikdörtgen 49"/>
            <p:cNvSpPr/>
            <p:nvPr/>
          </p:nvSpPr>
          <p:spPr>
            <a:xfrm>
              <a:off x="8775731" y="1906045"/>
              <a:ext cx="4531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 err="1"/>
                <a:t>Task</a:t>
              </a:r>
              <a:endParaRPr lang="en-US" sz="1200" dirty="0"/>
            </a:p>
          </p:txBody>
        </p:sp>
        <p:sp>
          <p:nvSpPr>
            <p:cNvPr id="51" name="Dikdörtgen 50"/>
            <p:cNvSpPr/>
            <p:nvPr/>
          </p:nvSpPr>
          <p:spPr>
            <a:xfrm>
              <a:off x="9515807" y="1931175"/>
              <a:ext cx="4531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 err="1"/>
                <a:t>Task</a:t>
              </a:r>
              <a:endParaRPr lang="en-US" sz="1200" dirty="0"/>
            </a:p>
          </p:txBody>
        </p:sp>
        <p:sp>
          <p:nvSpPr>
            <p:cNvPr id="52" name="Dikdörtgen 51"/>
            <p:cNvSpPr/>
            <p:nvPr/>
          </p:nvSpPr>
          <p:spPr>
            <a:xfrm>
              <a:off x="7296376" y="1470889"/>
              <a:ext cx="681725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tr-TR" sz="1200" dirty="0" err="1"/>
                <a:t>brodVar</a:t>
              </a:r>
              <a:endParaRPr lang="en-US" sz="1200" dirty="0"/>
            </a:p>
          </p:txBody>
        </p:sp>
        <p:cxnSp>
          <p:nvCxnSpPr>
            <p:cNvPr id="53" name="Düz Ok Bağlayıcısı 52"/>
            <p:cNvCxnSpPr>
              <a:stCxn id="46" idx="1"/>
              <a:endCxn id="52" idx="2"/>
            </p:cNvCxnSpPr>
            <p:nvPr/>
          </p:nvCxnSpPr>
          <p:spPr>
            <a:xfrm flipH="1" flipV="1">
              <a:off x="7637239" y="1747888"/>
              <a:ext cx="1043135" cy="331046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Düz Ok Bağlayıcısı 53"/>
            <p:cNvCxnSpPr>
              <a:stCxn id="47" idx="1"/>
              <a:endCxn id="52" idx="2"/>
            </p:cNvCxnSpPr>
            <p:nvPr/>
          </p:nvCxnSpPr>
          <p:spPr>
            <a:xfrm flipH="1" flipV="1">
              <a:off x="7637239" y="1747888"/>
              <a:ext cx="1815412" cy="32178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up 67"/>
          <p:cNvGrpSpPr/>
          <p:nvPr/>
        </p:nvGrpSpPr>
        <p:grpSpPr>
          <a:xfrm>
            <a:off x="1716903" y="2949228"/>
            <a:ext cx="3507204" cy="1152561"/>
            <a:chOff x="1883744" y="2406106"/>
            <a:chExt cx="3507204" cy="1152561"/>
          </a:xfrm>
        </p:grpSpPr>
        <p:sp>
          <p:nvSpPr>
            <p:cNvPr id="55" name="Yuvarlatılmış Dikdörtgen 54"/>
            <p:cNvSpPr/>
            <p:nvPr/>
          </p:nvSpPr>
          <p:spPr>
            <a:xfrm>
              <a:off x="3352800" y="2406106"/>
              <a:ext cx="2038148" cy="11194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ikdörtgen 55"/>
            <p:cNvSpPr/>
            <p:nvPr/>
          </p:nvSpPr>
          <p:spPr>
            <a:xfrm>
              <a:off x="3658565" y="2499341"/>
              <a:ext cx="6317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400" dirty="0"/>
                <a:t>Driver</a:t>
              </a:r>
              <a:endParaRPr lang="en-US" sz="1400" dirty="0"/>
            </a:p>
          </p:txBody>
        </p:sp>
        <p:pic>
          <p:nvPicPr>
            <p:cNvPr id="57" name="Resim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883744" y="2408646"/>
              <a:ext cx="1393557" cy="1150021"/>
            </a:xfrm>
            <a:prstGeom prst="rect">
              <a:avLst/>
            </a:prstGeom>
          </p:spPr>
        </p:pic>
        <p:sp>
          <p:nvSpPr>
            <p:cNvPr id="58" name="Dikdörtgen 57"/>
            <p:cNvSpPr/>
            <p:nvPr/>
          </p:nvSpPr>
          <p:spPr>
            <a:xfrm>
              <a:off x="3387469" y="3027813"/>
              <a:ext cx="19688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 err="1">
                  <a:latin typeface="Consolas" panose="020B0609020204030204" pitchFamily="49" charset="0"/>
                </a:rPr>
                <a:t>sc.broadcast</a:t>
              </a:r>
              <a:r>
                <a:rPr lang="tr-TR" sz="1200" dirty="0">
                  <a:latin typeface="Consolas" panose="020B0609020204030204" pitchFamily="49" charset="0"/>
                </a:rPr>
                <a:t>(</a:t>
              </a:r>
              <a:r>
                <a:rPr lang="tr-TR" sz="1200" dirty="0" err="1">
                  <a:latin typeface="Consolas" panose="020B0609020204030204" pitchFamily="49" charset="0"/>
                </a:rPr>
                <a:t>brodVar</a:t>
              </a:r>
              <a:r>
                <a:rPr lang="tr-TR" sz="1200" dirty="0">
                  <a:latin typeface="Consolas" panose="020B0609020204030204" pitchFamily="49" charset="0"/>
                </a:rPr>
                <a:t>)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59" name="Düz Ok Bağlayıcısı 58"/>
          <p:cNvCxnSpPr>
            <a:stCxn id="55" idx="3"/>
            <a:endCxn id="2" idx="1"/>
          </p:cNvCxnSpPr>
          <p:nvPr/>
        </p:nvCxnSpPr>
        <p:spPr>
          <a:xfrm flipV="1">
            <a:off x="5224107" y="1859041"/>
            <a:ext cx="1987576" cy="164988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Düz Ok Bağlayıcısı 61"/>
          <p:cNvCxnSpPr>
            <a:stCxn id="55" idx="3"/>
            <a:endCxn id="30" idx="1"/>
          </p:cNvCxnSpPr>
          <p:nvPr/>
        </p:nvCxnSpPr>
        <p:spPr>
          <a:xfrm>
            <a:off x="5224107" y="3508929"/>
            <a:ext cx="1987576" cy="294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Düz Ok Bağlayıcısı 62"/>
          <p:cNvCxnSpPr>
            <a:stCxn id="55" idx="3"/>
            <a:endCxn id="43" idx="1"/>
          </p:cNvCxnSpPr>
          <p:nvPr/>
        </p:nvCxnSpPr>
        <p:spPr>
          <a:xfrm>
            <a:off x="5224107" y="3508929"/>
            <a:ext cx="1987575" cy="171101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71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Broadcast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Variables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up 27"/>
          <p:cNvGrpSpPr/>
          <p:nvPr/>
        </p:nvGrpSpPr>
        <p:grpSpPr>
          <a:xfrm>
            <a:off x="7211683" y="1160301"/>
            <a:ext cx="3761117" cy="1397479"/>
            <a:chOff x="7211683" y="1160301"/>
            <a:chExt cx="3761117" cy="1397479"/>
          </a:xfrm>
        </p:grpSpPr>
        <p:sp>
          <p:nvSpPr>
            <p:cNvPr id="2" name="Yuvarlatılmış Dikdörtgen 1"/>
            <p:cNvSpPr/>
            <p:nvPr/>
          </p:nvSpPr>
          <p:spPr>
            <a:xfrm>
              <a:off x="7211683" y="1160301"/>
              <a:ext cx="3761117" cy="13974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Dikdörtgen 2"/>
            <p:cNvSpPr/>
            <p:nvPr/>
          </p:nvSpPr>
          <p:spPr>
            <a:xfrm>
              <a:off x="8298611" y="1522989"/>
              <a:ext cx="1759789" cy="672861"/>
            </a:xfrm>
            <a:prstGeom prst="rect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kdörtgen 13"/>
            <p:cNvSpPr/>
            <p:nvPr/>
          </p:nvSpPr>
          <p:spPr>
            <a:xfrm>
              <a:off x="8469618" y="1733245"/>
              <a:ext cx="1759789" cy="672861"/>
            </a:xfrm>
            <a:prstGeom prst="rect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kdörtgen 17"/>
            <p:cNvSpPr/>
            <p:nvPr/>
          </p:nvSpPr>
          <p:spPr>
            <a:xfrm>
              <a:off x="8680374" y="1905830"/>
              <a:ext cx="625414" cy="3462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ikdörtgen 18"/>
            <p:cNvSpPr/>
            <p:nvPr/>
          </p:nvSpPr>
          <p:spPr>
            <a:xfrm>
              <a:off x="9452651" y="1896571"/>
              <a:ext cx="625414" cy="3462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kdörtgen 10"/>
            <p:cNvSpPr/>
            <p:nvPr/>
          </p:nvSpPr>
          <p:spPr>
            <a:xfrm>
              <a:off x="8051271" y="1166452"/>
              <a:ext cx="12982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400" dirty="0" err="1"/>
                <a:t>Worker</a:t>
              </a:r>
              <a:r>
                <a:rPr lang="tr-TR" sz="1400" dirty="0"/>
                <a:t> Sunucu</a:t>
              </a:r>
              <a:endParaRPr lang="en-US" sz="1400" dirty="0"/>
            </a:p>
          </p:txBody>
        </p:sp>
        <p:sp>
          <p:nvSpPr>
            <p:cNvPr id="20" name="Dikdörtgen 19"/>
            <p:cNvSpPr/>
            <p:nvPr/>
          </p:nvSpPr>
          <p:spPr>
            <a:xfrm>
              <a:off x="8615436" y="1438966"/>
              <a:ext cx="890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400" dirty="0" err="1"/>
                <a:t>Executors</a:t>
              </a:r>
              <a:endParaRPr lang="en-US" sz="1400" dirty="0"/>
            </a:p>
          </p:txBody>
        </p:sp>
        <p:sp>
          <p:nvSpPr>
            <p:cNvPr id="21" name="Dikdörtgen 20"/>
            <p:cNvSpPr/>
            <p:nvPr/>
          </p:nvSpPr>
          <p:spPr>
            <a:xfrm>
              <a:off x="8775731" y="1906045"/>
              <a:ext cx="4531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 err="1"/>
                <a:t>Task</a:t>
              </a:r>
              <a:endParaRPr lang="en-US" sz="1200" dirty="0"/>
            </a:p>
          </p:txBody>
        </p:sp>
        <p:sp>
          <p:nvSpPr>
            <p:cNvPr id="22" name="Dikdörtgen 21"/>
            <p:cNvSpPr/>
            <p:nvPr/>
          </p:nvSpPr>
          <p:spPr>
            <a:xfrm>
              <a:off x="9515807" y="1931175"/>
              <a:ext cx="4531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 err="1"/>
                <a:t>Task</a:t>
              </a:r>
              <a:endParaRPr lang="en-US" sz="1200" dirty="0"/>
            </a:p>
          </p:txBody>
        </p:sp>
        <p:cxnSp>
          <p:nvCxnSpPr>
            <p:cNvPr id="24" name="Düz Ok Bağlayıcısı 23"/>
            <p:cNvCxnSpPr>
              <a:stCxn id="18" idx="1"/>
            </p:cNvCxnSpPr>
            <p:nvPr/>
          </p:nvCxnSpPr>
          <p:spPr>
            <a:xfrm flipH="1" flipV="1">
              <a:off x="7637239" y="1747888"/>
              <a:ext cx="1043135" cy="331046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Düz Ok Bağlayıcısı 24"/>
            <p:cNvCxnSpPr>
              <a:stCxn id="19" idx="1"/>
            </p:cNvCxnSpPr>
            <p:nvPr/>
          </p:nvCxnSpPr>
          <p:spPr>
            <a:xfrm flipH="1" flipV="1">
              <a:off x="7637239" y="1747888"/>
              <a:ext cx="1815412" cy="32178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 28"/>
          <p:cNvGrpSpPr/>
          <p:nvPr/>
        </p:nvGrpSpPr>
        <p:grpSpPr>
          <a:xfrm>
            <a:off x="7211683" y="2813138"/>
            <a:ext cx="3761117" cy="1397479"/>
            <a:chOff x="7211683" y="1160301"/>
            <a:chExt cx="3761117" cy="1397479"/>
          </a:xfrm>
        </p:grpSpPr>
        <p:sp>
          <p:nvSpPr>
            <p:cNvPr id="30" name="Yuvarlatılmış Dikdörtgen 29"/>
            <p:cNvSpPr/>
            <p:nvPr/>
          </p:nvSpPr>
          <p:spPr>
            <a:xfrm>
              <a:off x="7211683" y="1160301"/>
              <a:ext cx="3761117" cy="13974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ikdörtgen 30"/>
            <p:cNvSpPr/>
            <p:nvPr/>
          </p:nvSpPr>
          <p:spPr>
            <a:xfrm>
              <a:off x="8298611" y="1522989"/>
              <a:ext cx="1759789" cy="672861"/>
            </a:xfrm>
            <a:prstGeom prst="rect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kdörtgen 31"/>
            <p:cNvSpPr/>
            <p:nvPr/>
          </p:nvSpPr>
          <p:spPr>
            <a:xfrm>
              <a:off x="8469618" y="1733245"/>
              <a:ext cx="1759789" cy="672861"/>
            </a:xfrm>
            <a:prstGeom prst="rect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ikdörtgen 32"/>
            <p:cNvSpPr/>
            <p:nvPr/>
          </p:nvSpPr>
          <p:spPr>
            <a:xfrm>
              <a:off x="8680374" y="1905830"/>
              <a:ext cx="625414" cy="3462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ikdörtgen 33"/>
            <p:cNvSpPr/>
            <p:nvPr/>
          </p:nvSpPr>
          <p:spPr>
            <a:xfrm>
              <a:off x="9452651" y="1896571"/>
              <a:ext cx="625414" cy="3462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ikdörtgen 34"/>
            <p:cNvSpPr/>
            <p:nvPr/>
          </p:nvSpPr>
          <p:spPr>
            <a:xfrm>
              <a:off x="8051271" y="1166452"/>
              <a:ext cx="12982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400" dirty="0" err="1"/>
                <a:t>Worker</a:t>
              </a:r>
              <a:r>
                <a:rPr lang="tr-TR" sz="1400" dirty="0"/>
                <a:t> Sunucu</a:t>
              </a:r>
              <a:endParaRPr lang="en-US" sz="1400" dirty="0"/>
            </a:p>
          </p:txBody>
        </p:sp>
        <p:sp>
          <p:nvSpPr>
            <p:cNvPr id="36" name="Dikdörtgen 35"/>
            <p:cNvSpPr/>
            <p:nvPr/>
          </p:nvSpPr>
          <p:spPr>
            <a:xfrm>
              <a:off x="8615436" y="1438966"/>
              <a:ext cx="890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400" dirty="0" err="1"/>
                <a:t>Executors</a:t>
              </a:r>
              <a:endParaRPr lang="en-US" sz="1400" dirty="0"/>
            </a:p>
          </p:txBody>
        </p:sp>
        <p:sp>
          <p:nvSpPr>
            <p:cNvPr id="37" name="Dikdörtgen 36"/>
            <p:cNvSpPr/>
            <p:nvPr/>
          </p:nvSpPr>
          <p:spPr>
            <a:xfrm>
              <a:off x="8775731" y="1906045"/>
              <a:ext cx="4531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 err="1"/>
                <a:t>Task</a:t>
              </a:r>
              <a:endParaRPr lang="en-US" sz="1200" dirty="0"/>
            </a:p>
          </p:txBody>
        </p:sp>
        <p:sp>
          <p:nvSpPr>
            <p:cNvPr id="38" name="Dikdörtgen 37"/>
            <p:cNvSpPr/>
            <p:nvPr/>
          </p:nvSpPr>
          <p:spPr>
            <a:xfrm>
              <a:off x="9515807" y="1931175"/>
              <a:ext cx="4531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 err="1"/>
                <a:t>Task</a:t>
              </a:r>
              <a:endParaRPr lang="en-US" sz="1200" dirty="0"/>
            </a:p>
          </p:txBody>
        </p:sp>
        <p:cxnSp>
          <p:nvCxnSpPr>
            <p:cNvPr id="40" name="Düz Ok Bağlayıcısı 39"/>
            <p:cNvCxnSpPr>
              <a:stCxn id="33" idx="1"/>
            </p:cNvCxnSpPr>
            <p:nvPr/>
          </p:nvCxnSpPr>
          <p:spPr>
            <a:xfrm flipH="1" flipV="1">
              <a:off x="7637239" y="1747888"/>
              <a:ext cx="1043135" cy="331046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Düz Ok Bağlayıcısı 40"/>
            <p:cNvCxnSpPr>
              <a:stCxn id="34" idx="1"/>
            </p:cNvCxnSpPr>
            <p:nvPr/>
          </p:nvCxnSpPr>
          <p:spPr>
            <a:xfrm flipH="1" flipV="1">
              <a:off x="7637239" y="1747888"/>
              <a:ext cx="1815412" cy="32178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 41"/>
          <p:cNvGrpSpPr/>
          <p:nvPr/>
        </p:nvGrpSpPr>
        <p:grpSpPr>
          <a:xfrm>
            <a:off x="7211682" y="4521205"/>
            <a:ext cx="3761117" cy="1397479"/>
            <a:chOff x="7211683" y="1160301"/>
            <a:chExt cx="3761117" cy="1397479"/>
          </a:xfrm>
        </p:grpSpPr>
        <p:sp>
          <p:nvSpPr>
            <p:cNvPr id="43" name="Yuvarlatılmış Dikdörtgen 42"/>
            <p:cNvSpPr/>
            <p:nvPr/>
          </p:nvSpPr>
          <p:spPr>
            <a:xfrm>
              <a:off x="7211683" y="1160301"/>
              <a:ext cx="3761117" cy="13974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Dikdörtgen 43"/>
            <p:cNvSpPr/>
            <p:nvPr/>
          </p:nvSpPr>
          <p:spPr>
            <a:xfrm>
              <a:off x="8298611" y="1522989"/>
              <a:ext cx="1759789" cy="672861"/>
            </a:xfrm>
            <a:prstGeom prst="rect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ikdörtgen 44"/>
            <p:cNvSpPr/>
            <p:nvPr/>
          </p:nvSpPr>
          <p:spPr>
            <a:xfrm>
              <a:off x="8469618" y="1733245"/>
              <a:ext cx="1759789" cy="672861"/>
            </a:xfrm>
            <a:prstGeom prst="rect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8680374" y="1905830"/>
              <a:ext cx="625414" cy="3462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9452651" y="1896571"/>
              <a:ext cx="625414" cy="3462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Dikdörtgen 47"/>
            <p:cNvSpPr/>
            <p:nvPr/>
          </p:nvSpPr>
          <p:spPr>
            <a:xfrm>
              <a:off x="8051271" y="1166452"/>
              <a:ext cx="12982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400" dirty="0" err="1"/>
                <a:t>Worker</a:t>
              </a:r>
              <a:r>
                <a:rPr lang="tr-TR" sz="1400" dirty="0"/>
                <a:t> Sunucu</a:t>
              </a:r>
              <a:endParaRPr lang="en-US" sz="1400" dirty="0"/>
            </a:p>
          </p:txBody>
        </p:sp>
        <p:sp>
          <p:nvSpPr>
            <p:cNvPr id="49" name="Dikdörtgen 48"/>
            <p:cNvSpPr/>
            <p:nvPr/>
          </p:nvSpPr>
          <p:spPr>
            <a:xfrm>
              <a:off x="8615436" y="1438966"/>
              <a:ext cx="890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400" dirty="0" err="1"/>
                <a:t>Executors</a:t>
              </a:r>
              <a:endParaRPr lang="en-US" sz="1400" dirty="0"/>
            </a:p>
          </p:txBody>
        </p:sp>
        <p:sp>
          <p:nvSpPr>
            <p:cNvPr id="50" name="Dikdörtgen 49"/>
            <p:cNvSpPr/>
            <p:nvPr/>
          </p:nvSpPr>
          <p:spPr>
            <a:xfrm>
              <a:off x="8775731" y="1906045"/>
              <a:ext cx="4531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 err="1"/>
                <a:t>Task</a:t>
              </a:r>
              <a:endParaRPr lang="en-US" sz="1200" dirty="0"/>
            </a:p>
          </p:txBody>
        </p:sp>
        <p:sp>
          <p:nvSpPr>
            <p:cNvPr id="51" name="Dikdörtgen 50"/>
            <p:cNvSpPr/>
            <p:nvPr/>
          </p:nvSpPr>
          <p:spPr>
            <a:xfrm>
              <a:off x="9515807" y="1931175"/>
              <a:ext cx="4531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 err="1"/>
                <a:t>Task</a:t>
              </a:r>
              <a:endParaRPr lang="en-US" sz="1200" dirty="0"/>
            </a:p>
          </p:txBody>
        </p:sp>
        <p:cxnSp>
          <p:nvCxnSpPr>
            <p:cNvPr id="53" name="Düz Ok Bağlayıcısı 52"/>
            <p:cNvCxnSpPr>
              <a:stCxn id="46" idx="1"/>
            </p:cNvCxnSpPr>
            <p:nvPr/>
          </p:nvCxnSpPr>
          <p:spPr>
            <a:xfrm flipH="1" flipV="1">
              <a:off x="7637239" y="1747888"/>
              <a:ext cx="1043135" cy="331046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Düz Ok Bağlayıcısı 53"/>
            <p:cNvCxnSpPr>
              <a:stCxn id="47" idx="1"/>
            </p:cNvCxnSpPr>
            <p:nvPr/>
          </p:nvCxnSpPr>
          <p:spPr>
            <a:xfrm flipH="1" flipV="1">
              <a:off x="7637239" y="1747888"/>
              <a:ext cx="1815412" cy="32178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up 67"/>
          <p:cNvGrpSpPr/>
          <p:nvPr/>
        </p:nvGrpSpPr>
        <p:grpSpPr>
          <a:xfrm>
            <a:off x="1716903" y="2949228"/>
            <a:ext cx="3507204" cy="1152561"/>
            <a:chOff x="1883744" y="2406106"/>
            <a:chExt cx="3507204" cy="1152561"/>
          </a:xfrm>
        </p:grpSpPr>
        <p:sp>
          <p:nvSpPr>
            <p:cNvPr id="55" name="Yuvarlatılmış Dikdörtgen 54"/>
            <p:cNvSpPr/>
            <p:nvPr/>
          </p:nvSpPr>
          <p:spPr>
            <a:xfrm>
              <a:off x="3352800" y="2406106"/>
              <a:ext cx="2038148" cy="11194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ikdörtgen 55"/>
            <p:cNvSpPr/>
            <p:nvPr/>
          </p:nvSpPr>
          <p:spPr>
            <a:xfrm>
              <a:off x="3658565" y="2499341"/>
              <a:ext cx="6317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400" dirty="0"/>
                <a:t>Driver</a:t>
              </a:r>
              <a:endParaRPr lang="en-US" sz="1400" dirty="0"/>
            </a:p>
          </p:txBody>
        </p:sp>
        <p:pic>
          <p:nvPicPr>
            <p:cNvPr id="57" name="Resim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883744" y="2408646"/>
              <a:ext cx="1393557" cy="1150021"/>
            </a:xfrm>
            <a:prstGeom prst="rect">
              <a:avLst/>
            </a:prstGeom>
          </p:spPr>
        </p:pic>
        <p:sp>
          <p:nvSpPr>
            <p:cNvPr id="58" name="Dikdörtgen 57"/>
            <p:cNvSpPr/>
            <p:nvPr/>
          </p:nvSpPr>
          <p:spPr>
            <a:xfrm>
              <a:off x="3387469" y="3027813"/>
              <a:ext cx="19688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 err="1">
                  <a:latin typeface="Consolas" panose="020B0609020204030204" pitchFamily="49" charset="0"/>
                </a:rPr>
                <a:t>sc.broadcast</a:t>
              </a:r>
              <a:r>
                <a:rPr lang="tr-TR" sz="1200" dirty="0">
                  <a:latin typeface="Consolas" panose="020B0609020204030204" pitchFamily="49" charset="0"/>
                </a:rPr>
                <a:t>(       )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59" name="Düz Ok Bağlayıcısı 58"/>
          <p:cNvCxnSpPr>
            <a:stCxn id="55" idx="3"/>
            <a:endCxn id="2" idx="1"/>
          </p:cNvCxnSpPr>
          <p:nvPr/>
        </p:nvCxnSpPr>
        <p:spPr>
          <a:xfrm flipV="1">
            <a:off x="5224107" y="1859041"/>
            <a:ext cx="1987576" cy="164988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Düz Ok Bağlayıcısı 61"/>
          <p:cNvCxnSpPr>
            <a:stCxn id="55" idx="3"/>
            <a:endCxn id="30" idx="1"/>
          </p:cNvCxnSpPr>
          <p:nvPr/>
        </p:nvCxnSpPr>
        <p:spPr>
          <a:xfrm>
            <a:off x="5224107" y="3508929"/>
            <a:ext cx="1987576" cy="294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Düz Ok Bağlayıcısı 62"/>
          <p:cNvCxnSpPr>
            <a:stCxn id="55" idx="3"/>
            <a:endCxn id="43" idx="1"/>
          </p:cNvCxnSpPr>
          <p:nvPr/>
        </p:nvCxnSpPr>
        <p:spPr>
          <a:xfrm>
            <a:off x="5224107" y="3508929"/>
            <a:ext cx="1987575" cy="171101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 25"/>
          <p:cNvGrpSpPr/>
          <p:nvPr/>
        </p:nvGrpSpPr>
        <p:grpSpPr>
          <a:xfrm>
            <a:off x="4350038" y="3245691"/>
            <a:ext cx="697627" cy="684477"/>
            <a:chOff x="3828487" y="1850137"/>
            <a:chExt cx="697627" cy="684477"/>
          </a:xfrm>
        </p:grpSpPr>
        <p:pic>
          <p:nvPicPr>
            <p:cNvPr id="13" name="Resim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908" y="2068714"/>
              <a:ext cx="465900" cy="465900"/>
            </a:xfrm>
            <a:prstGeom prst="rect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</p:pic>
        <p:sp>
          <p:nvSpPr>
            <p:cNvPr id="17" name="Dikdörtgen 16"/>
            <p:cNvSpPr/>
            <p:nvPr/>
          </p:nvSpPr>
          <p:spPr>
            <a:xfrm>
              <a:off x="3828487" y="1850137"/>
              <a:ext cx="69762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900" b="1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products</a:t>
              </a:r>
              <a:endParaRPr lang="tr-TR" sz="9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4" name="Grup 63"/>
          <p:cNvGrpSpPr/>
          <p:nvPr/>
        </p:nvGrpSpPr>
        <p:grpSpPr>
          <a:xfrm>
            <a:off x="4344809" y="3245691"/>
            <a:ext cx="697627" cy="684477"/>
            <a:chOff x="3828487" y="1850137"/>
            <a:chExt cx="697627" cy="684477"/>
          </a:xfrm>
        </p:grpSpPr>
        <p:pic>
          <p:nvPicPr>
            <p:cNvPr id="65" name="Resim 6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908" y="2068714"/>
              <a:ext cx="465900" cy="465900"/>
            </a:xfrm>
            <a:prstGeom prst="rect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</p:pic>
        <p:sp>
          <p:nvSpPr>
            <p:cNvPr id="66" name="Dikdörtgen 65"/>
            <p:cNvSpPr/>
            <p:nvPr/>
          </p:nvSpPr>
          <p:spPr>
            <a:xfrm>
              <a:off x="3828487" y="1850137"/>
              <a:ext cx="69762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900" b="1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products</a:t>
              </a:r>
              <a:endParaRPr lang="tr-TR" sz="9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7" name="Grup 66"/>
          <p:cNvGrpSpPr/>
          <p:nvPr/>
        </p:nvGrpSpPr>
        <p:grpSpPr>
          <a:xfrm>
            <a:off x="4344809" y="3249644"/>
            <a:ext cx="697627" cy="684477"/>
            <a:chOff x="3828487" y="1850137"/>
            <a:chExt cx="697627" cy="684477"/>
          </a:xfrm>
        </p:grpSpPr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908" y="2068714"/>
              <a:ext cx="465900" cy="465900"/>
            </a:xfrm>
            <a:prstGeom prst="rect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</p:pic>
        <p:sp>
          <p:nvSpPr>
            <p:cNvPr id="70" name="Dikdörtgen 69"/>
            <p:cNvSpPr/>
            <p:nvPr/>
          </p:nvSpPr>
          <p:spPr>
            <a:xfrm>
              <a:off x="3828487" y="1850137"/>
              <a:ext cx="69762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900" b="1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products</a:t>
              </a:r>
              <a:endParaRPr lang="tr-TR" sz="9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71" name="Grup 70"/>
          <p:cNvGrpSpPr/>
          <p:nvPr/>
        </p:nvGrpSpPr>
        <p:grpSpPr>
          <a:xfrm>
            <a:off x="9609537" y="5059035"/>
            <a:ext cx="697627" cy="678684"/>
            <a:chOff x="3908164" y="1855930"/>
            <a:chExt cx="697627" cy="678684"/>
          </a:xfrm>
        </p:grpSpPr>
        <p:pic>
          <p:nvPicPr>
            <p:cNvPr id="72" name="Resim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908" y="2068714"/>
              <a:ext cx="465900" cy="4659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</p:pic>
        <p:sp>
          <p:nvSpPr>
            <p:cNvPr id="73" name="Dikdörtgen 72"/>
            <p:cNvSpPr/>
            <p:nvPr/>
          </p:nvSpPr>
          <p:spPr>
            <a:xfrm>
              <a:off x="3908164" y="1855930"/>
              <a:ext cx="69762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900" b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Orders-3</a:t>
              </a:r>
              <a:endParaRPr lang="tr-TR" sz="9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4" name="Grup 73"/>
          <p:cNvGrpSpPr/>
          <p:nvPr/>
        </p:nvGrpSpPr>
        <p:grpSpPr>
          <a:xfrm>
            <a:off x="9604221" y="3355815"/>
            <a:ext cx="697627" cy="678684"/>
            <a:chOff x="3908164" y="1855930"/>
            <a:chExt cx="697627" cy="678684"/>
          </a:xfrm>
        </p:grpSpPr>
        <p:pic>
          <p:nvPicPr>
            <p:cNvPr id="75" name="Resim 7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908" y="2068714"/>
              <a:ext cx="465900" cy="4659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</p:pic>
        <p:sp>
          <p:nvSpPr>
            <p:cNvPr id="76" name="Dikdörtgen 75"/>
            <p:cNvSpPr/>
            <p:nvPr/>
          </p:nvSpPr>
          <p:spPr>
            <a:xfrm>
              <a:off x="3908164" y="1855930"/>
              <a:ext cx="69762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900" b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Orders-2</a:t>
              </a:r>
              <a:endParaRPr lang="tr-TR" sz="9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7" name="Grup 76"/>
          <p:cNvGrpSpPr/>
          <p:nvPr/>
        </p:nvGrpSpPr>
        <p:grpSpPr>
          <a:xfrm>
            <a:off x="9627137" y="1695723"/>
            <a:ext cx="697627" cy="678684"/>
            <a:chOff x="3908164" y="1855930"/>
            <a:chExt cx="697627" cy="678684"/>
          </a:xfrm>
        </p:grpSpPr>
        <p:pic>
          <p:nvPicPr>
            <p:cNvPr id="78" name="Resim 7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908" y="2068714"/>
              <a:ext cx="465900" cy="4659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</p:pic>
        <p:sp>
          <p:nvSpPr>
            <p:cNvPr id="79" name="Dikdörtgen 78"/>
            <p:cNvSpPr/>
            <p:nvPr/>
          </p:nvSpPr>
          <p:spPr>
            <a:xfrm>
              <a:off x="3908164" y="1855930"/>
              <a:ext cx="69762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900" b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Orders-1</a:t>
              </a:r>
              <a:endParaRPr lang="tr-TR" sz="9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7" name="Dikdörtgen 26"/>
          <p:cNvSpPr/>
          <p:nvPr/>
        </p:nvSpPr>
        <p:spPr>
          <a:xfrm>
            <a:off x="583575" y="1102563"/>
            <a:ext cx="54214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Sipariş(</a:t>
            </a:r>
            <a:r>
              <a:rPr lang="tr-TR" dirty="0" err="1"/>
              <a:t>order_items</a:t>
            </a:r>
            <a:r>
              <a:rPr lang="tr-TR" dirty="0"/>
              <a:t>) </a:t>
            </a:r>
            <a:r>
              <a:rPr lang="tr-TR" dirty="0" err="1"/>
              <a:t>RDD’sinde</a:t>
            </a:r>
            <a:r>
              <a:rPr lang="tr-TR" dirty="0"/>
              <a:t> ürün bilgileri yok?</a:t>
            </a:r>
          </a:p>
          <a:p>
            <a:r>
              <a:rPr lang="tr-TR" dirty="0"/>
              <a:t>Bu bilgiye ürün (</a:t>
            </a:r>
            <a:r>
              <a:rPr lang="tr-TR" dirty="0" err="1"/>
              <a:t>products</a:t>
            </a:r>
            <a:r>
              <a:rPr lang="tr-TR" dirty="0"/>
              <a:t>) dosyasından ulaşmalıyım.</a:t>
            </a:r>
          </a:p>
          <a:p>
            <a:r>
              <a:rPr lang="tr-TR" dirty="0" err="1"/>
              <a:t>Shuffle</a:t>
            </a:r>
            <a:r>
              <a:rPr lang="tr-TR" dirty="0"/>
              <a:t> maliyetini önlemek için ürün dosyasını</a:t>
            </a:r>
          </a:p>
          <a:p>
            <a:r>
              <a:rPr lang="tr-TR" dirty="0"/>
              <a:t>her işçi sunucuya </a:t>
            </a:r>
            <a:r>
              <a:rPr lang="tr-TR" dirty="0" err="1"/>
              <a:t>broadcast</a:t>
            </a:r>
            <a:r>
              <a:rPr lang="tr-TR" dirty="0"/>
              <a:t> </a:t>
            </a:r>
            <a:r>
              <a:rPr lang="tr-TR" dirty="0" err="1"/>
              <a:t>variable</a:t>
            </a:r>
            <a:r>
              <a:rPr lang="tr-TR" dirty="0"/>
              <a:t> olarak göndereyim.</a:t>
            </a:r>
          </a:p>
        </p:txBody>
      </p:sp>
    </p:spTree>
    <p:extLst>
      <p:ext uri="{BB962C8B-B14F-4D97-AF65-F5344CB8AC3E}">
        <p14:creationId xmlns:p14="http://schemas.microsoft.com/office/powerpoint/2010/main" val="26899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2.22222E-6 L 0.04492 -0.01644 L 0.11406 -0.11713 L 0.20663 -0.25186 L 0.23919 -0.29329 " pathEditMode="relative" ptsTypes="AAAAA">
                                      <p:cBhvr>
                                        <p:cTn id="38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75E-6 1.11111E-6 L 0.04583 -0.01343 L 0.20416 -0.01204 L 0.23671 -0.04908 " pathEditMode="relative" ptsTypes="AAAA">
                                      <p:cBhvr>
                                        <p:cTn id="43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0.0007 L 0.04414 -0.0125 L 0.20494 0.23495 L 0.23255 0.1919 " pathEditMode="relative" ptsTypes="AAAA">
                                      <p:cBhvr>
                                        <p:cTn id="48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Accumulators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008426"/>
            <a:ext cx="9908525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Cluster boyunca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aggregation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sonuçlarına ulaşmak için kullanılan paylaşılan bir değişkendir.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Aynı iş bir çok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partitionda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birçok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task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tarafından işleniyor ve sonuçlar için ortak bir değişkene ihtiyaç duyuyor.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Accumulator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; bu değişkeni bu kadar iş arasında güncelleme ve bu değişkeni hataya dayanıklı şekilde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driver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sunucuya ulaştırmayı sağlar.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2166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Acumulators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up 27"/>
          <p:cNvGrpSpPr/>
          <p:nvPr/>
        </p:nvGrpSpPr>
        <p:grpSpPr>
          <a:xfrm>
            <a:off x="5224107" y="1160301"/>
            <a:ext cx="5748693" cy="2348628"/>
            <a:chOff x="5224107" y="1160301"/>
            <a:chExt cx="5748693" cy="2348628"/>
          </a:xfrm>
        </p:grpSpPr>
        <p:sp>
          <p:nvSpPr>
            <p:cNvPr id="2" name="Yuvarlatılmış Dikdörtgen 1"/>
            <p:cNvSpPr/>
            <p:nvPr/>
          </p:nvSpPr>
          <p:spPr>
            <a:xfrm>
              <a:off x="7211683" y="1160301"/>
              <a:ext cx="3761117" cy="13974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Dikdörtgen 2"/>
            <p:cNvSpPr/>
            <p:nvPr/>
          </p:nvSpPr>
          <p:spPr>
            <a:xfrm>
              <a:off x="8298611" y="1522989"/>
              <a:ext cx="1759789" cy="672861"/>
            </a:xfrm>
            <a:prstGeom prst="rect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kdörtgen 13"/>
            <p:cNvSpPr/>
            <p:nvPr/>
          </p:nvSpPr>
          <p:spPr>
            <a:xfrm>
              <a:off x="8469618" y="1733245"/>
              <a:ext cx="1759789" cy="672861"/>
            </a:xfrm>
            <a:prstGeom prst="rect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kdörtgen 17"/>
            <p:cNvSpPr/>
            <p:nvPr/>
          </p:nvSpPr>
          <p:spPr>
            <a:xfrm>
              <a:off x="8680374" y="1905830"/>
              <a:ext cx="625414" cy="3462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ikdörtgen 18"/>
            <p:cNvSpPr/>
            <p:nvPr/>
          </p:nvSpPr>
          <p:spPr>
            <a:xfrm>
              <a:off x="9452651" y="1896571"/>
              <a:ext cx="625414" cy="3462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kdörtgen 10"/>
            <p:cNvSpPr/>
            <p:nvPr/>
          </p:nvSpPr>
          <p:spPr>
            <a:xfrm>
              <a:off x="8051271" y="1166452"/>
              <a:ext cx="12982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400" dirty="0" err="1"/>
                <a:t>Worker</a:t>
              </a:r>
              <a:r>
                <a:rPr lang="tr-TR" sz="1400" dirty="0"/>
                <a:t> Sunucu</a:t>
              </a:r>
              <a:endParaRPr lang="en-US" sz="1400" dirty="0"/>
            </a:p>
          </p:txBody>
        </p:sp>
        <p:sp>
          <p:nvSpPr>
            <p:cNvPr id="20" name="Dikdörtgen 19"/>
            <p:cNvSpPr/>
            <p:nvPr/>
          </p:nvSpPr>
          <p:spPr>
            <a:xfrm>
              <a:off x="8615436" y="1438966"/>
              <a:ext cx="890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400" dirty="0" err="1"/>
                <a:t>Executors</a:t>
              </a:r>
              <a:endParaRPr lang="en-US" sz="1400" dirty="0"/>
            </a:p>
          </p:txBody>
        </p:sp>
        <p:sp>
          <p:nvSpPr>
            <p:cNvPr id="21" name="Dikdörtgen 20"/>
            <p:cNvSpPr/>
            <p:nvPr/>
          </p:nvSpPr>
          <p:spPr>
            <a:xfrm>
              <a:off x="8775731" y="1906045"/>
              <a:ext cx="4531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 err="1"/>
                <a:t>Task</a:t>
              </a:r>
              <a:endParaRPr lang="en-US" sz="1200" dirty="0"/>
            </a:p>
          </p:txBody>
        </p:sp>
        <p:sp>
          <p:nvSpPr>
            <p:cNvPr id="22" name="Dikdörtgen 21"/>
            <p:cNvSpPr/>
            <p:nvPr/>
          </p:nvSpPr>
          <p:spPr>
            <a:xfrm>
              <a:off x="9515807" y="1931175"/>
              <a:ext cx="4531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 err="1"/>
                <a:t>Task</a:t>
              </a:r>
              <a:endParaRPr lang="en-US" sz="1200" dirty="0"/>
            </a:p>
          </p:txBody>
        </p:sp>
        <p:cxnSp>
          <p:nvCxnSpPr>
            <p:cNvPr id="24" name="Düz Ok Bağlayıcısı 23"/>
            <p:cNvCxnSpPr>
              <a:stCxn id="3" idx="1"/>
              <a:endCxn id="55" idx="3"/>
            </p:cNvCxnSpPr>
            <p:nvPr/>
          </p:nvCxnSpPr>
          <p:spPr>
            <a:xfrm flipH="1">
              <a:off x="5224107" y="1859420"/>
              <a:ext cx="3074504" cy="1649509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Düz Ok Bağlayıcısı 24"/>
            <p:cNvCxnSpPr>
              <a:stCxn id="14" idx="1"/>
              <a:endCxn id="55" idx="3"/>
            </p:cNvCxnSpPr>
            <p:nvPr/>
          </p:nvCxnSpPr>
          <p:spPr>
            <a:xfrm flipH="1">
              <a:off x="5224107" y="2069676"/>
              <a:ext cx="3245511" cy="143925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 28"/>
          <p:cNvGrpSpPr/>
          <p:nvPr/>
        </p:nvGrpSpPr>
        <p:grpSpPr>
          <a:xfrm>
            <a:off x="5224107" y="2813138"/>
            <a:ext cx="5748693" cy="1397479"/>
            <a:chOff x="5224107" y="1160301"/>
            <a:chExt cx="5748693" cy="1397479"/>
          </a:xfrm>
        </p:grpSpPr>
        <p:sp>
          <p:nvSpPr>
            <p:cNvPr id="30" name="Yuvarlatılmış Dikdörtgen 29"/>
            <p:cNvSpPr/>
            <p:nvPr/>
          </p:nvSpPr>
          <p:spPr>
            <a:xfrm>
              <a:off x="7211683" y="1160301"/>
              <a:ext cx="3761117" cy="13974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ikdörtgen 30"/>
            <p:cNvSpPr/>
            <p:nvPr/>
          </p:nvSpPr>
          <p:spPr>
            <a:xfrm>
              <a:off x="8298611" y="1522989"/>
              <a:ext cx="1759789" cy="672861"/>
            </a:xfrm>
            <a:prstGeom prst="rect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kdörtgen 31"/>
            <p:cNvSpPr/>
            <p:nvPr/>
          </p:nvSpPr>
          <p:spPr>
            <a:xfrm>
              <a:off x="8469618" y="1733245"/>
              <a:ext cx="1759789" cy="672861"/>
            </a:xfrm>
            <a:prstGeom prst="rect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ikdörtgen 32"/>
            <p:cNvSpPr/>
            <p:nvPr/>
          </p:nvSpPr>
          <p:spPr>
            <a:xfrm>
              <a:off x="8680374" y="1905830"/>
              <a:ext cx="625414" cy="3462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ikdörtgen 33"/>
            <p:cNvSpPr/>
            <p:nvPr/>
          </p:nvSpPr>
          <p:spPr>
            <a:xfrm>
              <a:off x="9452651" y="1896571"/>
              <a:ext cx="625414" cy="3462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ikdörtgen 34"/>
            <p:cNvSpPr/>
            <p:nvPr/>
          </p:nvSpPr>
          <p:spPr>
            <a:xfrm>
              <a:off x="8051271" y="1166452"/>
              <a:ext cx="12982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400" dirty="0" err="1"/>
                <a:t>Worker</a:t>
              </a:r>
              <a:r>
                <a:rPr lang="tr-TR" sz="1400" dirty="0"/>
                <a:t> Sunucu</a:t>
              </a:r>
              <a:endParaRPr lang="en-US" sz="1400" dirty="0"/>
            </a:p>
          </p:txBody>
        </p:sp>
        <p:sp>
          <p:nvSpPr>
            <p:cNvPr id="36" name="Dikdörtgen 35"/>
            <p:cNvSpPr/>
            <p:nvPr/>
          </p:nvSpPr>
          <p:spPr>
            <a:xfrm>
              <a:off x="8615436" y="1438966"/>
              <a:ext cx="890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400" dirty="0" err="1"/>
                <a:t>Executors</a:t>
              </a:r>
              <a:endParaRPr lang="en-US" sz="1400" dirty="0"/>
            </a:p>
          </p:txBody>
        </p:sp>
        <p:sp>
          <p:nvSpPr>
            <p:cNvPr id="37" name="Dikdörtgen 36"/>
            <p:cNvSpPr/>
            <p:nvPr/>
          </p:nvSpPr>
          <p:spPr>
            <a:xfrm>
              <a:off x="8775731" y="1906045"/>
              <a:ext cx="4531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 err="1"/>
                <a:t>Task</a:t>
              </a:r>
              <a:endParaRPr lang="en-US" sz="1200" dirty="0"/>
            </a:p>
          </p:txBody>
        </p:sp>
        <p:sp>
          <p:nvSpPr>
            <p:cNvPr id="38" name="Dikdörtgen 37"/>
            <p:cNvSpPr/>
            <p:nvPr/>
          </p:nvSpPr>
          <p:spPr>
            <a:xfrm>
              <a:off x="9515807" y="1931175"/>
              <a:ext cx="4531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 err="1"/>
                <a:t>Task</a:t>
              </a:r>
              <a:endParaRPr lang="en-US" sz="1200" dirty="0"/>
            </a:p>
          </p:txBody>
        </p:sp>
        <p:cxnSp>
          <p:nvCxnSpPr>
            <p:cNvPr id="40" name="Düz Ok Bağlayıcısı 39"/>
            <p:cNvCxnSpPr>
              <a:stCxn id="32" idx="1"/>
              <a:endCxn id="55" idx="3"/>
            </p:cNvCxnSpPr>
            <p:nvPr/>
          </p:nvCxnSpPr>
          <p:spPr>
            <a:xfrm flipH="1" flipV="1">
              <a:off x="5224107" y="1856092"/>
              <a:ext cx="3245511" cy="213584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Düz Ok Bağlayıcısı 40"/>
            <p:cNvCxnSpPr>
              <a:stCxn id="31" idx="1"/>
              <a:endCxn id="55" idx="3"/>
            </p:cNvCxnSpPr>
            <p:nvPr/>
          </p:nvCxnSpPr>
          <p:spPr>
            <a:xfrm flipH="1" flipV="1">
              <a:off x="5224107" y="1856092"/>
              <a:ext cx="3074504" cy="3328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 41"/>
          <p:cNvGrpSpPr/>
          <p:nvPr/>
        </p:nvGrpSpPr>
        <p:grpSpPr>
          <a:xfrm>
            <a:off x="5224107" y="3508929"/>
            <a:ext cx="5748692" cy="2409755"/>
            <a:chOff x="5224108" y="148025"/>
            <a:chExt cx="5748692" cy="2409755"/>
          </a:xfrm>
        </p:grpSpPr>
        <p:sp>
          <p:nvSpPr>
            <p:cNvPr id="43" name="Yuvarlatılmış Dikdörtgen 42"/>
            <p:cNvSpPr/>
            <p:nvPr/>
          </p:nvSpPr>
          <p:spPr>
            <a:xfrm>
              <a:off x="7211683" y="1160301"/>
              <a:ext cx="3761117" cy="13974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Dikdörtgen 43"/>
            <p:cNvSpPr/>
            <p:nvPr/>
          </p:nvSpPr>
          <p:spPr>
            <a:xfrm>
              <a:off x="8298611" y="1522989"/>
              <a:ext cx="1759789" cy="672861"/>
            </a:xfrm>
            <a:prstGeom prst="rect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ikdörtgen 44"/>
            <p:cNvSpPr/>
            <p:nvPr/>
          </p:nvSpPr>
          <p:spPr>
            <a:xfrm>
              <a:off x="8469618" y="1733245"/>
              <a:ext cx="1759789" cy="672861"/>
            </a:xfrm>
            <a:prstGeom prst="rect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8680374" y="1905830"/>
              <a:ext cx="625414" cy="3462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9452651" y="1896571"/>
              <a:ext cx="625414" cy="3462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Dikdörtgen 47"/>
            <p:cNvSpPr/>
            <p:nvPr/>
          </p:nvSpPr>
          <p:spPr>
            <a:xfrm>
              <a:off x="8051271" y="1166452"/>
              <a:ext cx="12982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400" dirty="0" err="1"/>
                <a:t>Worker</a:t>
              </a:r>
              <a:r>
                <a:rPr lang="tr-TR" sz="1400" dirty="0"/>
                <a:t> Sunucu</a:t>
              </a:r>
              <a:endParaRPr lang="en-US" sz="1400" dirty="0"/>
            </a:p>
          </p:txBody>
        </p:sp>
        <p:sp>
          <p:nvSpPr>
            <p:cNvPr id="49" name="Dikdörtgen 48"/>
            <p:cNvSpPr/>
            <p:nvPr/>
          </p:nvSpPr>
          <p:spPr>
            <a:xfrm>
              <a:off x="8615436" y="1438966"/>
              <a:ext cx="890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400" dirty="0" err="1"/>
                <a:t>Executors</a:t>
              </a:r>
              <a:endParaRPr lang="en-US" sz="1400" dirty="0"/>
            </a:p>
          </p:txBody>
        </p:sp>
        <p:sp>
          <p:nvSpPr>
            <p:cNvPr id="50" name="Dikdörtgen 49"/>
            <p:cNvSpPr/>
            <p:nvPr/>
          </p:nvSpPr>
          <p:spPr>
            <a:xfrm>
              <a:off x="8775731" y="1906045"/>
              <a:ext cx="4531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 err="1"/>
                <a:t>Task</a:t>
              </a:r>
              <a:endParaRPr lang="en-US" sz="1200" dirty="0"/>
            </a:p>
          </p:txBody>
        </p:sp>
        <p:sp>
          <p:nvSpPr>
            <p:cNvPr id="51" name="Dikdörtgen 50"/>
            <p:cNvSpPr/>
            <p:nvPr/>
          </p:nvSpPr>
          <p:spPr>
            <a:xfrm>
              <a:off x="9515807" y="1931175"/>
              <a:ext cx="4531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 err="1"/>
                <a:t>Task</a:t>
              </a:r>
              <a:endParaRPr lang="en-US" sz="1200" dirty="0"/>
            </a:p>
          </p:txBody>
        </p:sp>
        <p:cxnSp>
          <p:nvCxnSpPr>
            <p:cNvPr id="53" name="Düz Ok Bağlayıcısı 52"/>
            <p:cNvCxnSpPr>
              <a:stCxn id="45" idx="1"/>
              <a:endCxn id="55" idx="3"/>
            </p:cNvCxnSpPr>
            <p:nvPr/>
          </p:nvCxnSpPr>
          <p:spPr>
            <a:xfrm flipH="1" flipV="1">
              <a:off x="5224108" y="148025"/>
              <a:ext cx="3245510" cy="1921651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Düz Ok Bağlayıcısı 53"/>
            <p:cNvCxnSpPr>
              <a:stCxn id="44" idx="1"/>
              <a:endCxn id="55" idx="3"/>
            </p:cNvCxnSpPr>
            <p:nvPr/>
          </p:nvCxnSpPr>
          <p:spPr>
            <a:xfrm flipH="1" flipV="1">
              <a:off x="5224108" y="148025"/>
              <a:ext cx="3074503" cy="1711395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up 67"/>
          <p:cNvGrpSpPr/>
          <p:nvPr/>
        </p:nvGrpSpPr>
        <p:grpSpPr>
          <a:xfrm>
            <a:off x="1716903" y="2949228"/>
            <a:ext cx="3507204" cy="1152561"/>
            <a:chOff x="1883744" y="2406106"/>
            <a:chExt cx="3507204" cy="1152561"/>
          </a:xfrm>
        </p:grpSpPr>
        <p:sp>
          <p:nvSpPr>
            <p:cNvPr id="55" name="Yuvarlatılmış Dikdörtgen 54"/>
            <p:cNvSpPr/>
            <p:nvPr/>
          </p:nvSpPr>
          <p:spPr>
            <a:xfrm>
              <a:off x="3352800" y="2406106"/>
              <a:ext cx="2038148" cy="11194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ikdörtgen 55"/>
            <p:cNvSpPr/>
            <p:nvPr/>
          </p:nvSpPr>
          <p:spPr>
            <a:xfrm>
              <a:off x="3658565" y="2499341"/>
              <a:ext cx="6317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400" dirty="0"/>
                <a:t>Driver</a:t>
              </a:r>
              <a:endParaRPr lang="en-US" sz="1400" dirty="0"/>
            </a:p>
          </p:txBody>
        </p:sp>
        <p:pic>
          <p:nvPicPr>
            <p:cNvPr id="57" name="Resim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883744" y="2408646"/>
              <a:ext cx="1393557" cy="1150021"/>
            </a:xfrm>
            <a:prstGeom prst="rect">
              <a:avLst/>
            </a:prstGeom>
          </p:spPr>
        </p:pic>
        <p:sp>
          <p:nvSpPr>
            <p:cNvPr id="58" name="Dikdörtgen 57"/>
            <p:cNvSpPr/>
            <p:nvPr/>
          </p:nvSpPr>
          <p:spPr>
            <a:xfrm>
              <a:off x="3387469" y="3027813"/>
              <a:ext cx="16289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 err="1">
                  <a:latin typeface="Consolas" panose="020B0609020204030204" pitchFamily="49" charset="0"/>
                </a:rPr>
                <a:t>Acumulator</a:t>
              </a:r>
              <a:r>
                <a:rPr lang="tr-TR" sz="1200" dirty="0">
                  <a:latin typeface="Consolas" panose="020B0609020204030204" pitchFamily="49" charset="0"/>
                </a:rPr>
                <a:t>(sayaç)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2" name="Grup 71"/>
          <p:cNvGrpSpPr/>
          <p:nvPr/>
        </p:nvGrpSpPr>
        <p:grpSpPr>
          <a:xfrm>
            <a:off x="9609537" y="5059035"/>
            <a:ext cx="697627" cy="678684"/>
            <a:chOff x="3908164" y="1855930"/>
            <a:chExt cx="697627" cy="678684"/>
          </a:xfrm>
        </p:grpSpPr>
        <p:pic>
          <p:nvPicPr>
            <p:cNvPr id="73" name="Resim 7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908" y="2068714"/>
              <a:ext cx="465900" cy="4659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</p:pic>
        <p:sp>
          <p:nvSpPr>
            <p:cNvPr id="74" name="Dikdörtgen 73"/>
            <p:cNvSpPr/>
            <p:nvPr/>
          </p:nvSpPr>
          <p:spPr>
            <a:xfrm>
              <a:off x="3908164" y="1855930"/>
              <a:ext cx="69762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900" b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Orders-3</a:t>
              </a:r>
              <a:endParaRPr lang="tr-TR" sz="9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5" name="Grup 74"/>
          <p:cNvGrpSpPr/>
          <p:nvPr/>
        </p:nvGrpSpPr>
        <p:grpSpPr>
          <a:xfrm>
            <a:off x="9604221" y="3355815"/>
            <a:ext cx="697627" cy="678684"/>
            <a:chOff x="3908164" y="1855930"/>
            <a:chExt cx="697627" cy="678684"/>
          </a:xfrm>
        </p:grpSpPr>
        <p:pic>
          <p:nvPicPr>
            <p:cNvPr id="76" name="Resim 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908" y="2068714"/>
              <a:ext cx="465900" cy="4659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</p:pic>
        <p:sp>
          <p:nvSpPr>
            <p:cNvPr id="77" name="Dikdörtgen 76"/>
            <p:cNvSpPr/>
            <p:nvPr/>
          </p:nvSpPr>
          <p:spPr>
            <a:xfrm>
              <a:off x="3908164" y="1855930"/>
              <a:ext cx="69762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900" b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Orders-2</a:t>
              </a:r>
              <a:endParaRPr lang="tr-TR" sz="9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8" name="Grup 77"/>
          <p:cNvGrpSpPr/>
          <p:nvPr/>
        </p:nvGrpSpPr>
        <p:grpSpPr>
          <a:xfrm>
            <a:off x="9627137" y="1695723"/>
            <a:ext cx="697627" cy="678684"/>
            <a:chOff x="3908164" y="1855930"/>
            <a:chExt cx="697627" cy="678684"/>
          </a:xfrm>
        </p:grpSpPr>
        <p:pic>
          <p:nvPicPr>
            <p:cNvPr id="79" name="Resim 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908" y="2068714"/>
              <a:ext cx="465900" cy="4659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</p:pic>
        <p:sp>
          <p:nvSpPr>
            <p:cNvPr id="80" name="Dikdörtgen 79"/>
            <p:cNvSpPr/>
            <p:nvPr/>
          </p:nvSpPr>
          <p:spPr>
            <a:xfrm>
              <a:off x="3908164" y="1855930"/>
              <a:ext cx="69762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900" b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Orders-1</a:t>
              </a:r>
              <a:endParaRPr lang="tr-TR" sz="9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61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E3C13D569F524C986D907B01BD5D31" ma:contentTypeVersion="6" ma:contentTypeDescription="Create a new document." ma:contentTypeScope="" ma:versionID="2311329a058e44d094bd84e816bc914f">
  <xsd:schema xmlns:xsd="http://www.w3.org/2001/XMLSchema" xmlns:xs="http://www.w3.org/2001/XMLSchema" xmlns:p="http://schemas.microsoft.com/office/2006/metadata/properties" xmlns:ns2="67dd049d-8986-44f2-b002-33c946b3eccc" targetNamespace="http://schemas.microsoft.com/office/2006/metadata/properties" ma:root="true" ma:fieldsID="7e31921961f4f100574fac5919639480" ns2:_="">
    <xsd:import namespace="67dd049d-8986-44f2-b002-33c946b3ec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d049d-8986-44f2-b002-33c946b3ec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0A4E86-5C04-4C7C-AE74-E95B434D3FBF}"/>
</file>

<file path=customXml/itemProps2.xml><?xml version="1.0" encoding="utf-8"?>
<ds:datastoreItem xmlns:ds="http://schemas.openxmlformats.org/officeDocument/2006/customXml" ds:itemID="{B3061EEE-56EB-4813-B650-E8049784843C}"/>
</file>

<file path=customXml/itemProps3.xml><?xml version="1.0" encoding="utf-8"?>
<ds:datastoreItem xmlns:ds="http://schemas.openxmlformats.org/officeDocument/2006/customXml" ds:itemID="{84961FE4-21CC-48B2-A59D-3061673A2373}"/>
</file>

<file path=docProps/app.xml><?xml version="1.0" encoding="utf-8"?>
<Properties xmlns="http://schemas.openxmlformats.org/officeDocument/2006/extended-properties" xmlns:vt="http://schemas.openxmlformats.org/officeDocument/2006/docPropsVTypes">
  <TotalTime>9602</TotalTime>
  <Words>264</Words>
  <Application>Microsoft Office PowerPoint</Application>
  <PresentationFormat>Geniş ekran</PresentationFormat>
  <Paragraphs>82</Paragraphs>
  <Slides>7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Roboto</vt:lpstr>
      <vt:lpstr>Wingdings</vt:lpstr>
      <vt:lpstr>Office Teması</vt:lpstr>
      <vt:lpstr>Distributed Shared Variables</vt:lpstr>
      <vt:lpstr>Giriş</vt:lpstr>
      <vt:lpstr>Broadcast Variables</vt:lpstr>
      <vt:lpstr>Broadcast Variables</vt:lpstr>
      <vt:lpstr>Broadcast Variables</vt:lpstr>
      <vt:lpstr>Accumulators</vt:lpstr>
      <vt:lpstr>Acumulators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188</cp:revision>
  <dcterms:created xsi:type="dcterms:W3CDTF">2018-03-04T09:30:49Z</dcterms:created>
  <dcterms:modified xsi:type="dcterms:W3CDTF">2020-11-15T10:02:33Z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0x01010048E3C13D569F524C986D907B01BD5D31</vt:lpwstr>
  </property>
</Properties>
</file>