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2" r:id="rId3"/>
    <p:sldId id="274" r:id="rId4"/>
    <p:sldId id="284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3" autoAdjust="0"/>
    <p:restoredTop sz="81579" autoAdjust="0"/>
  </p:normalViewPr>
  <p:slideViewPr>
    <p:cSldViewPr snapToGrid="0">
      <p:cViewPr varScale="1">
        <p:scale>
          <a:sx n="66" d="100"/>
          <a:sy n="66" d="100"/>
        </p:scale>
        <p:origin x="10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803400" y="2582901"/>
            <a:ext cx="9144000" cy="973099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File </a:t>
            </a:r>
            <a:r>
              <a:rPr lang="tr-TR" sz="44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Formats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4"/>
            <a:ext cx="8282763" cy="720699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Parquet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file (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Columnar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34392" y="1316713"/>
            <a:ext cx="9397296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Hadoop dünyasının en yaygın sütun bazlı dosya formatıdır.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İç içe geçmiş veri yapılarını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columnar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flat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format olarak saklar.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Okuma hızı yazmaya göre yüksektir.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Sıkıştırmayı destekler özellikle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snappy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Sınırlı olarak şema gelişimine açıktır (Yeni alanlar eklenebilir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ancek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eskiler silinemez).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Sütun bazlı büyük analitik sorgular için başarılıdır.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74970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532514"/>
            <a:ext cx="8282763" cy="720699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Genel geçer performans ipucu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59792" y="1773913"/>
            <a:ext cx="9397296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Hive</a:t>
            </a:r>
            <a:r>
              <a:rPr lang="tr-TR" sz="28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için ORC kullan ve bir sıkıştırma yöntemi kullan (örneğin </a:t>
            </a:r>
            <a:r>
              <a:rPr lang="tr-TR" sz="28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snappy</a:t>
            </a:r>
            <a:r>
              <a:rPr lang="tr-TR" sz="280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)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Partition kullan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Analyze</a:t>
            </a:r>
            <a:r>
              <a:rPr lang="tr-TR" sz="28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8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table</a:t>
            </a:r>
            <a:r>
              <a:rPr lang="tr-TR" sz="28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komutunu çalıştır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58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doop File Format Data - HdfsTutorial">
            <a:extLst>
              <a:ext uri="{FF2B5EF4-FFF2-40B4-BE49-F238E27FC236}">
                <a16:creationId xmlns:a16="http://schemas.microsoft.com/office/drawing/2014/main" id="{05F7A6A5-710C-4340-8D85-42D2CB32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1881"/>
            <a:ext cx="12192000" cy="4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7CC8CF3-02CA-4A4F-AEDE-36A878BFC995}"/>
              </a:ext>
            </a:extLst>
          </p:cNvPr>
          <p:cNvSpPr/>
          <p:nvPr/>
        </p:nvSpPr>
        <p:spPr>
          <a:xfrm>
            <a:off x="3817257" y="6328006"/>
            <a:ext cx="8606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https://www.hdfstutorial.com/input-file-formats-in-hadoop/hdfs-file-format-data/</a:t>
            </a:r>
          </a:p>
        </p:txBody>
      </p:sp>
    </p:spTree>
    <p:extLst>
      <p:ext uri="{BB962C8B-B14F-4D97-AF65-F5344CB8AC3E}">
        <p14:creationId xmlns:p14="http://schemas.microsoft.com/office/powerpoint/2010/main" val="11651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177D19AB-4040-47AF-AAC3-48CEF99C0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1"/>
          <a:stretch/>
        </p:blipFill>
        <p:spPr bwMode="auto">
          <a:xfrm>
            <a:off x="1844675" y="144920"/>
            <a:ext cx="8096250" cy="61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7CC8CF3-02CA-4A4F-AEDE-36A878BFC995}"/>
              </a:ext>
            </a:extLst>
          </p:cNvPr>
          <p:cNvSpPr/>
          <p:nvPr/>
        </p:nvSpPr>
        <p:spPr>
          <a:xfrm>
            <a:off x="827314" y="6328006"/>
            <a:ext cx="11596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https://towardsdatascience.com/new-in-hadoop-you-should-know-the-various-file-format-in-hadoop-4fcdfa25d42b</a:t>
            </a:r>
          </a:p>
        </p:txBody>
      </p:sp>
    </p:spTree>
    <p:extLst>
      <p:ext uri="{BB962C8B-B14F-4D97-AF65-F5344CB8AC3E}">
        <p14:creationId xmlns:p14="http://schemas.microsoft.com/office/powerpoint/2010/main" val="55038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A084A3D-4BC6-4FEF-8352-028FD167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42" y="121464"/>
            <a:ext cx="8578301" cy="644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7CC8CF3-02CA-4A4F-AEDE-36A878BFC995}"/>
              </a:ext>
            </a:extLst>
          </p:cNvPr>
          <p:cNvSpPr/>
          <p:nvPr/>
        </p:nvSpPr>
        <p:spPr>
          <a:xfrm>
            <a:off x="4470400" y="6367204"/>
            <a:ext cx="7503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https://stackoverflow.com/questions/10857880/storage-format-in-hdfs</a:t>
            </a:r>
          </a:p>
        </p:txBody>
      </p:sp>
    </p:spTree>
    <p:extLst>
      <p:ext uri="{BB962C8B-B14F-4D97-AF65-F5344CB8AC3E}">
        <p14:creationId xmlns:p14="http://schemas.microsoft.com/office/powerpoint/2010/main" val="340108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FAA796B-0FD9-49B2-A00D-C7E1C5D5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0"/>
            <a:ext cx="8689068" cy="65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7CC8CF3-02CA-4A4F-AEDE-36A878BFC995}"/>
              </a:ext>
            </a:extLst>
          </p:cNvPr>
          <p:cNvSpPr/>
          <p:nvPr/>
        </p:nvSpPr>
        <p:spPr>
          <a:xfrm>
            <a:off x="4470400" y="6367204"/>
            <a:ext cx="7503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https://stackoverflow.com/questions/10857880/storage-format-in-hdfs</a:t>
            </a:r>
          </a:p>
        </p:txBody>
      </p:sp>
    </p:spTree>
    <p:extLst>
      <p:ext uri="{BB962C8B-B14F-4D97-AF65-F5344CB8AC3E}">
        <p14:creationId xmlns:p14="http://schemas.microsoft.com/office/powerpoint/2010/main" val="57255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E1E07AF-801A-4B92-9166-2EBCA420A502}"/>
              </a:ext>
            </a:extLst>
          </p:cNvPr>
          <p:cNvSpPr/>
          <p:nvPr/>
        </p:nvSpPr>
        <p:spPr>
          <a:xfrm>
            <a:off x="1957754" y="1994097"/>
            <a:ext cx="7163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solidFill>
                  <a:srgbClr val="000000"/>
                </a:solidFill>
                <a:latin typeface="Chromatica" panose="00000500000000000000" pitchFamily="50" charset="-94"/>
              </a:rPr>
              <a:t>"Dosya formatı seçimi ve konfigürasyonu, performansı önemli ölçüde etkilemektedir" </a:t>
            </a:r>
            <a:r>
              <a:rPr lang="tr-TR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[1]</a:t>
            </a:r>
            <a:endParaRPr lang="en-US" sz="1200" b="0" i="0" dirty="0">
              <a:solidFill>
                <a:srgbClr val="000000"/>
              </a:solidFill>
              <a:effectLst/>
              <a:latin typeface="Chromatica" panose="00000500000000000000" pitchFamily="50" charset="-94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66FA066-1B82-472B-86B0-74FF67686EE7}"/>
              </a:ext>
            </a:extLst>
          </p:cNvPr>
          <p:cNvSpPr/>
          <p:nvPr/>
        </p:nvSpPr>
        <p:spPr>
          <a:xfrm>
            <a:off x="5026269" y="6030326"/>
            <a:ext cx="6946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Ivanov, Todor, and Matteo Pergolesi. "The impact of columnar file formats on SQL‐on‐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hadoop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engine performance: A study on ORC and Parquet."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Concurrency and Computation: Practice and Experience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32.5 (2020): e5523.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72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4"/>
            <a:ext cx="8282763" cy="720699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Bir dosyadan beklenen özellikler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34392" y="1316713"/>
            <a:ext cx="9397296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Hızlı okunsun.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Hızlı yazılsın.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Parçalara ayrılabilir (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splittable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) olsun ki dosyanın her bir parçası paralel olarak işlenebilsin.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Şema gelişimine (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schema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evolution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) elverişli olsun, şemayı herhangi bir zamanda değiştirebilelim.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İyi sıkıştırılabilsin.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8154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4"/>
            <a:ext cx="8282763" cy="720699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Dosya Formatları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34392" y="1316713"/>
            <a:ext cx="9397296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Text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Files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csv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,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tsv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,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txt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Sequence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Avro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RC (Row Columnar) file (Columnar)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ORC file (</a:t>
            </a:r>
            <a:r>
              <a:rPr lang="tr-TR" sz="20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Columnar</a:t>
            </a:r>
            <a:r>
              <a:rPr lang="tr-TR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Parquet</a:t>
            </a:r>
            <a:r>
              <a:rPr lang="tr-TR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file (</a:t>
            </a:r>
            <a:r>
              <a:rPr lang="tr-TR" sz="20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Columnar</a:t>
            </a:r>
            <a:r>
              <a:rPr lang="tr-TR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3887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4"/>
            <a:ext cx="8282763" cy="720699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Text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Files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csv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tsv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txt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34392" y="1316713"/>
            <a:ext cx="9397296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Yaygın format, Hadoop dışında da yaygın.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Her satır bir kayıt ve satır sonu genelde \n biter.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Yazma performansı iyi ancak okuma kötü.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Blok seviyesi sıkıştırma desteklemiyor o yüzden dosya sıkıştırma araçları kullanılmak zorunda.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Parçalara bölünebilir (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splittable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) \n karakteri üzerinden.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Şema gelişimini kısmen destekler. Yeni alanlar eklenebilir mevcutlar değiştirilemez.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38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4"/>
            <a:ext cx="8282763" cy="720699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Sequence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file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34392" y="1316713"/>
            <a:ext cx="9397296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Herbir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kayıt anahtar değer ikilisi şeklinde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binary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olarak saklanır.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Yazma performansı iyidir.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Blok seviyesinde sıkıştırmayı destekler.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Splittable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Text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formatı gibi şema gelişimine sınırlı olarak açık (eklenebilir, mevcut değiştirilmez).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sequencefile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14990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4"/>
            <a:ext cx="8282763" cy="720699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Avro file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397351" y="986513"/>
            <a:ext cx="9397296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Dosya formatından ziyade serileştirme (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serialization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) sistemidir.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Dosya ile beraber şemayı da yanında taşır ve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json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gibi her değer için şemanın tekrarlanmasına izin vermez. Böylelikle az yer kaplar serileştirme hızlıdır. Şema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json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formatında tanımlıdır.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Ortalama bir okuma/yazma performansına sahiptir.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Splittable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Şema gelişimi (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evolution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) mevcuttur.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Aynı zamanda bir veri değişim sistemidir.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avro;</a:t>
            </a:r>
          </a:p>
        </p:txBody>
      </p:sp>
    </p:spTree>
    <p:extLst>
      <p:ext uri="{BB962C8B-B14F-4D97-AF65-F5344CB8AC3E}">
        <p14:creationId xmlns:p14="http://schemas.microsoft.com/office/powerpoint/2010/main" val="425574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409" y="353279"/>
            <a:ext cx="8891181" cy="720699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RC (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Row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Columnar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 file (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Columnar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34392" y="1316713"/>
            <a:ext cx="9397296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Herbir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kayıt anahtar değer ikilisi şeklinde 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binary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olarak saklanır.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Hızlı okuma için tasarlanmıştır ancak bunun karşılığında yazma performansından ödün vermiştir.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Yüksek oranda blok sıkıştırmaya müsaittir.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Splittable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Şema gelişimi yoktur. Ana odak hızlı okumadır.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rcfile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7054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4"/>
            <a:ext cx="8282763" cy="720699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ORC file (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Columnar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12800" y="1316713"/>
            <a:ext cx="10118888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RC’nin geliştirilmiş hali (</a:t>
            </a: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Optimized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RC)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Hızlı okuma için tasarlanmıştır ancak bunun karşılığında yazma performansından ödün vermiştir (RC’den daha iyi).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Yüksek oranda blok sıkıştırmaya müsaittir (RC’den daha yüksek).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Splittable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Şema gelişimi yoktur. Ana odak hızlı okumadır.</a:t>
            </a:r>
          </a:p>
          <a:p>
            <a:pPr>
              <a:lnSpc>
                <a:spcPct val="150000"/>
              </a:lnSpc>
            </a:pP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Hive’de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veriyi verimli şekilde depolamak için kullanılabilir (%75’e kadar).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Hızlı sonuç bekleyen büyük tablolar için kullanılabilir.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50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0E6E7-97CF-4837-8C7F-7D36E97A72A5}"/>
</file>

<file path=customXml/itemProps2.xml><?xml version="1.0" encoding="utf-8"?>
<ds:datastoreItem xmlns:ds="http://schemas.openxmlformats.org/officeDocument/2006/customXml" ds:itemID="{A75C2FAF-178B-4C00-8706-5961134EB1F5}"/>
</file>

<file path=customXml/itemProps3.xml><?xml version="1.0" encoding="utf-8"?>
<ds:datastoreItem xmlns:ds="http://schemas.openxmlformats.org/officeDocument/2006/customXml" ds:itemID="{0B8FE716-B1E4-45C7-B002-6C87309752B7}"/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571</Words>
  <Application>Microsoft Office PowerPoint</Application>
  <PresentationFormat>Geniş ekran</PresentationFormat>
  <Paragraphs>77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Chromatica</vt:lpstr>
      <vt:lpstr>Courier New</vt:lpstr>
      <vt:lpstr>Office Teması</vt:lpstr>
      <vt:lpstr>Hadoop File Formats</vt:lpstr>
      <vt:lpstr>PowerPoint Sunusu</vt:lpstr>
      <vt:lpstr>Bir dosyadan beklenen özellikler</vt:lpstr>
      <vt:lpstr>Dosya Formatları</vt:lpstr>
      <vt:lpstr>Text Files (csv, tsv, txt)</vt:lpstr>
      <vt:lpstr>Sequence file</vt:lpstr>
      <vt:lpstr>Avro file</vt:lpstr>
      <vt:lpstr>RC (Row Columnar) file (Columnar)</vt:lpstr>
      <vt:lpstr>ORC file (Columnar)</vt:lpstr>
      <vt:lpstr>Parquet file (Columnar)</vt:lpstr>
      <vt:lpstr>Genel geçer performans ipucu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81</cp:revision>
  <dcterms:created xsi:type="dcterms:W3CDTF">2018-03-04T09:30:49Z</dcterms:created>
  <dcterms:modified xsi:type="dcterms:W3CDTF">2020-11-07T06:56:55Z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